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90" r:id="rId3"/>
    <p:sldId id="293" r:id="rId4"/>
    <p:sldId id="257" r:id="rId5"/>
    <p:sldId id="259" r:id="rId6"/>
    <p:sldId id="260" r:id="rId7"/>
    <p:sldId id="263" r:id="rId8"/>
    <p:sldId id="264" r:id="rId9"/>
    <p:sldId id="266" r:id="rId10"/>
    <p:sldId id="268" r:id="rId11"/>
    <p:sldId id="270" r:id="rId12"/>
    <p:sldId id="272" r:id="rId13"/>
    <p:sldId id="276" r:id="rId14"/>
    <p:sldId id="292" r:id="rId15"/>
    <p:sldId id="282" r:id="rId16"/>
    <p:sldId id="28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Бекет Сания" initials="БС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1" autoAdjust="0"/>
    <p:restoredTop sz="94629" autoAdjust="0"/>
  </p:normalViewPr>
  <p:slideViewPr>
    <p:cSldViewPr>
      <p:cViewPr>
        <p:scale>
          <a:sx n="62" d="100"/>
          <a:sy n="62" d="100"/>
        </p:scale>
        <p:origin x="-2172" y="-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34BEC7-11CA-42C4-BC35-2B0226BE7C59}" type="doc">
      <dgm:prSet loTypeId="urn:microsoft.com/office/officeart/2005/8/layout/vList2" loCatId="list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DFAAFDBB-E76A-493C-9898-CE19FF58A87B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ru-RU" sz="2100" dirty="0" smtClean="0"/>
            <a:t>Жалоба на уведомление о результатах проверки подается в уполномоченный орган – Министерство финансов Республики Казахстан</a:t>
          </a:r>
        </a:p>
        <a:p>
          <a:pPr algn="ctr"/>
          <a:r>
            <a:rPr lang="ru-RU" sz="1800" i="1" dirty="0" smtClean="0"/>
            <a:t>(глава 93 Налогового кодекса, глава 19 Таможенного кодекса )</a:t>
          </a:r>
          <a:endParaRPr lang="ru-RU" sz="1800" i="1" dirty="0"/>
        </a:p>
      </dgm:t>
    </dgm:pt>
    <dgm:pt modelId="{B3903C0E-8A52-4498-A206-84A5D25934EF}" type="parTrans" cxnId="{F11B91E8-17FC-4AB6-9D2E-DF5F6CA69A4C}">
      <dgm:prSet/>
      <dgm:spPr/>
      <dgm:t>
        <a:bodyPr/>
        <a:lstStyle/>
        <a:p>
          <a:endParaRPr lang="ru-RU" sz="2000"/>
        </a:p>
      </dgm:t>
    </dgm:pt>
    <dgm:pt modelId="{47AEABDE-548E-4DC8-8290-F32DC2C9A29C}" type="sibTrans" cxnId="{F11B91E8-17FC-4AB6-9D2E-DF5F6CA69A4C}">
      <dgm:prSet/>
      <dgm:spPr/>
      <dgm:t>
        <a:bodyPr/>
        <a:lstStyle/>
        <a:p>
          <a:endParaRPr lang="ru-RU" sz="2000"/>
        </a:p>
      </dgm:t>
    </dgm:pt>
    <dgm:pt modelId="{8C6AE3A1-6FA5-48EB-8B90-73CC881D8B9B}" type="pres">
      <dgm:prSet presAssocID="{5734BEC7-11CA-42C4-BC35-2B0226BE7C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FA8279-9BDB-4FBF-907A-D1E4EC483E65}" type="pres">
      <dgm:prSet presAssocID="{DFAAFDBB-E76A-493C-9898-CE19FF58A87B}" presName="parentText" presStyleLbl="node1" presStyleIdx="0" presStyleCnt="1" custScaleY="91496" custLinFactY="-7103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1B91E8-17FC-4AB6-9D2E-DF5F6CA69A4C}" srcId="{5734BEC7-11CA-42C4-BC35-2B0226BE7C59}" destId="{DFAAFDBB-E76A-493C-9898-CE19FF58A87B}" srcOrd="0" destOrd="0" parTransId="{B3903C0E-8A52-4498-A206-84A5D25934EF}" sibTransId="{47AEABDE-548E-4DC8-8290-F32DC2C9A29C}"/>
    <dgm:cxn modelId="{655E786D-D9DC-49B2-BCF9-B81DBEF97758}" type="presOf" srcId="{DFAAFDBB-E76A-493C-9898-CE19FF58A87B}" destId="{0EFA8279-9BDB-4FBF-907A-D1E4EC483E65}" srcOrd="0" destOrd="0" presId="urn:microsoft.com/office/officeart/2005/8/layout/vList2"/>
    <dgm:cxn modelId="{828BA78D-68E2-4B31-93F3-19238FA885BE}" type="presOf" srcId="{5734BEC7-11CA-42C4-BC35-2B0226BE7C59}" destId="{8C6AE3A1-6FA5-48EB-8B90-73CC881D8B9B}" srcOrd="0" destOrd="0" presId="urn:microsoft.com/office/officeart/2005/8/layout/vList2"/>
    <dgm:cxn modelId="{F121EC02-8B39-443F-9388-F1AFFCA12780}" type="presParOf" srcId="{8C6AE3A1-6FA5-48EB-8B90-73CC881D8B9B}" destId="{0EFA8279-9BDB-4FBF-907A-D1E4EC483E6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CB288-3AD6-4B1B-8E70-954D21DC4F1C}">
      <dgm:prSet phldrT="[Текст]" custT="1"/>
      <dgm:spPr/>
      <dgm:t>
        <a:bodyPr/>
        <a:lstStyle/>
        <a:p>
          <a:r>
            <a:rPr lang="ru-RU" sz="3000" dirty="0" smtClean="0"/>
            <a:t>Возможно ли повторно подать жалобу?</a:t>
          </a:r>
          <a:endParaRPr lang="ru-RU" sz="3000" dirty="0"/>
        </a:p>
      </dgm:t>
    </dgm:pt>
    <dgm:pt modelId="{90862A69-5285-48E1-BAF4-50C34F0BBB3E}" type="parTrans" cxnId="{841E2FBA-0D0E-46C3-A284-472FE165175E}">
      <dgm:prSet/>
      <dgm:spPr/>
      <dgm:t>
        <a:bodyPr/>
        <a:lstStyle/>
        <a:p>
          <a:endParaRPr lang="ru-RU"/>
        </a:p>
      </dgm:t>
    </dgm:pt>
    <dgm:pt modelId="{41B123CA-58D0-468E-B177-B8EA197503F2}" type="sibTrans" cxnId="{841E2FBA-0D0E-46C3-A284-472FE165175E}">
      <dgm:prSet/>
      <dgm:spPr/>
      <dgm:t>
        <a:bodyPr/>
        <a:lstStyle/>
        <a:p>
          <a:endParaRPr lang="ru-RU"/>
        </a:p>
      </dgm:t>
    </dgm:pt>
    <dgm:pt modelId="{62DBBA3B-3B71-4CF8-91DF-D551110DA5AE}">
      <dgm:prSet phldrT="[Текст]" custT="1"/>
      <dgm:spPr/>
      <dgm:t>
        <a:bodyPr/>
        <a:lstStyle/>
        <a:p>
          <a:r>
            <a:rPr lang="ru-RU" sz="1800" dirty="0" smtClean="0"/>
            <a:t>Если в рассмотрении жалобы отказано в связи с подачей налогоплательщиком искового заявления в суд, то он не вправе подавать жалобу повторно</a:t>
          </a:r>
          <a:endParaRPr lang="ru-RU" sz="1800" dirty="0"/>
        </a:p>
      </dgm:t>
    </dgm:pt>
    <dgm:pt modelId="{C671897A-8D5E-405A-9505-CF72734444A4}" type="parTrans" cxnId="{1C6FFB6D-7C2B-4967-8964-B670A8B3F9CD}">
      <dgm:prSet/>
      <dgm:spPr/>
      <dgm:t>
        <a:bodyPr/>
        <a:lstStyle/>
        <a:p>
          <a:endParaRPr lang="ru-RU"/>
        </a:p>
      </dgm:t>
    </dgm:pt>
    <dgm:pt modelId="{B3C7E94D-5C4E-475D-B6D4-3C242EB8FEFB}" type="sibTrans" cxnId="{1C6FFB6D-7C2B-4967-8964-B670A8B3F9CD}">
      <dgm:prSet/>
      <dgm:spPr/>
      <dgm:t>
        <a:bodyPr/>
        <a:lstStyle/>
        <a:p>
          <a:endParaRPr lang="ru-RU"/>
        </a:p>
      </dgm:t>
    </dgm:pt>
    <dgm:pt modelId="{E98A04F6-0308-454A-BA2A-1332D7E8DF7F}">
      <dgm:prSet phldrT="[Текст]" custT="1"/>
      <dgm:spPr/>
      <dgm:t>
        <a:bodyPr/>
        <a:lstStyle/>
        <a:p>
          <a:r>
            <a:rPr lang="ru-RU" sz="1800" dirty="0" smtClean="0"/>
            <a:t>При отказе по другим основаниям, налогоплательщик в пределах установленного срока (30 рабочих дней) вправе подать жалобу повторно, если им устранены допущенные нарушения</a:t>
          </a:r>
          <a:endParaRPr lang="ru-RU" sz="1800" dirty="0"/>
        </a:p>
      </dgm:t>
    </dgm:pt>
    <dgm:pt modelId="{3EF959B0-191B-4A41-9294-A0B72317540F}" type="parTrans" cxnId="{4E7C7120-50D2-47CE-8A17-67F84243DB2B}">
      <dgm:prSet/>
      <dgm:spPr/>
      <dgm:t>
        <a:bodyPr/>
        <a:lstStyle/>
        <a:p>
          <a:endParaRPr lang="ru-RU"/>
        </a:p>
      </dgm:t>
    </dgm:pt>
    <dgm:pt modelId="{5F90568F-677B-4E0B-A3A7-AB7CEF3C3060}" type="sibTrans" cxnId="{4E7C7120-50D2-47CE-8A17-67F84243DB2B}">
      <dgm:prSet/>
      <dgm:spPr/>
      <dgm:t>
        <a:bodyPr/>
        <a:lstStyle/>
        <a:p>
          <a:endParaRPr lang="ru-RU"/>
        </a:p>
      </dgm:t>
    </dgm:pt>
    <dgm:pt modelId="{255D733A-68E5-4920-8650-0AA0CEC58F3B}" type="pres">
      <dgm:prSet presAssocID="{6A6D0595-5D2E-4A36-9D6F-0EC7E17ACEF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5FC91B-64A0-49F7-A1D9-A38B4EA3CC0C}" type="pres">
      <dgm:prSet presAssocID="{13ECB288-3AD6-4B1B-8E70-954D21DC4F1C}" presName="root" presStyleCnt="0">
        <dgm:presLayoutVars>
          <dgm:chMax/>
          <dgm:chPref val="4"/>
        </dgm:presLayoutVars>
      </dgm:prSet>
      <dgm:spPr/>
    </dgm:pt>
    <dgm:pt modelId="{D46CD449-8791-46E5-AF15-8AFFCEDA10A1}" type="pres">
      <dgm:prSet presAssocID="{13ECB288-3AD6-4B1B-8E70-954D21DC4F1C}" presName="rootComposite" presStyleCnt="0">
        <dgm:presLayoutVars/>
      </dgm:prSet>
      <dgm:spPr/>
    </dgm:pt>
    <dgm:pt modelId="{B9201C3D-B645-4B39-8EA1-C8B760C96E49}" type="pres">
      <dgm:prSet presAssocID="{13ECB288-3AD6-4B1B-8E70-954D21DC4F1C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FBBCDD98-211D-4921-B0C4-EA93C53A5807}" type="pres">
      <dgm:prSet presAssocID="{13ECB288-3AD6-4B1B-8E70-954D21DC4F1C}" presName="childShape" presStyleCnt="0">
        <dgm:presLayoutVars>
          <dgm:chMax val="0"/>
          <dgm:chPref val="0"/>
        </dgm:presLayoutVars>
      </dgm:prSet>
      <dgm:spPr/>
    </dgm:pt>
    <dgm:pt modelId="{B4DA2424-88DE-4D85-8736-6F29B15984AA}" type="pres">
      <dgm:prSet presAssocID="{62DBBA3B-3B71-4CF8-91DF-D551110DA5AE}" presName="childComposite" presStyleCnt="0">
        <dgm:presLayoutVars>
          <dgm:chMax val="0"/>
          <dgm:chPref val="0"/>
        </dgm:presLayoutVars>
      </dgm:prSet>
      <dgm:spPr/>
    </dgm:pt>
    <dgm:pt modelId="{C00CCC0B-C826-447E-A0F2-3E6625A847CF}" type="pres">
      <dgm:prSet presAssocID="{62DBBA3B-3B71-4CF8-91DF-D551110DA5AE}" presName="Image" presStyleLbl="node1" presStyleIdx="0" presStyleCnt="2"/>
      <dgm:spPr/>
    </dgm:pt>
    <dgm:pt modelId="{BD4F1DAE-3563-4BEB-88CE-CDBC449AD057}" type="pres">
      <dgm:prSet presAssocID="{62DBBA3B-3B71-4CF8-91DF-D551110DA5AE}" presName="childText" presStyleLbl="lnNode1" presStyleIdx="0" presStyleCnt="2" custScaleY="1193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A2D53-3BB8-4585-8354-49706A26E2B7}" type="pres">
      <dgm:prSet presAssocID="{E98A04F6-0308-454A-BA2A-1332D7E8DF7F}" presName="childComposite" presStyleCnt="0">
        <dgm:presLayoutVars>
          <dgm:chMax val="0"/>
          <dgm:chPref val="0"/>
        </dgm:presLayoutVars>
      </dgm:prSet>
      <dgm:spPr/>
    </dgm:pt>
    <dgm:pt modelId="{F05FC9E9-DABD-4F6F-9EF2-CEF87C655F02}" type="pres">
      <dgm:prSet presAssocID="{E98A04F6-0308-454A-BA2A-1332D7E8DF7F}" presName="Image" presStyleLbl="node1" presStyleIdx="1" presStyleCnt="2"/>
      <dgm:spPr/>
    </dgm:pt>
    <dgm:pt modelId="{779C03FC-6F7F-4070-9188-0DA0A21F902D}" type="pres">
      <dgm:prSet presAssocID="{E98A04F6-0308-454A-BA2A-1332D7E8DF7F}" presName="childText" presStyleLbl="lnNode1" presStyleIdx="1" presStyleCnt="2" custScaleY="1218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37E614-383C-47E9-8292-62770A1A0B56}" type="presOf" srcId="{13ECB288-3AD6-4B1B-8E70-954D21DC4F1C}" destId="{B9201C3D-B645-4B39-8EA1-C8B760C96E49}" srcOrd="0" destOrd="0" presId="urn:microsoft.com/office/officeart/2008/layout/PictureAccentList"/>
    <dgm:cxn modelId="{3418B053-E3EF-43B4-BD4B-FEAB42793220}" type="presOf" srcId="{62DBBA3B-3B71-4CF8-91DF-D551110DA5AE}" destId="{BD4F1DAE-3563-4BEB-88CE-CDBC449AD057}" srcOrd="0" destOrd="0" presId="urn:microsoft.com/office/officeart/2008/layout/PictureAccentList"/>
    <dgm:cxn modelId="{841E2FBA-0D0E-46C3-A284-472FE165175E}" srcId="{6A6D0595-5D2E-4A36-9D6F-0EC7E17ACEF3}" destId="{13ECB288-3AD6-4B1B-8E70-954D21DC4F1C}" srcOrd="0" destOrd="0" parTransId="{90862A69-5285-48E1-BAF4-50C34F0BBB3E}" sibTransId="{41B123CA-58D0-468E-B177-B8EA197503F2}"/>
    <dgm:cxn modelId="{626E5DF7-816F-4E46-AA2A-2A6AF494944E}" type="presOf" srcId="{6A6D0595-5D2E-4A36-9D6F-0EC7E17ACEF3}" destId="{255D733A-68E5-4920-8650-0AA0CEC58F3B}" srcOrd="0" destOrd="0" presId="urn:microsoft.com/office/officeart/2008/layout/PictureAccentList"/>
    <dgm:cxn modelId="{4E7C7120-50D2-47CE-8A17-67F84243DB2B}" srcId="{13ECB288-3AD6-4B1B-8E70-954D21DC4F1C}" destId="{E98A04F6-0308-454A-BA2A-1332D7E8DF7F}" srcOrd="1" destOrd="0" parTransId="{3EF959B0-191B-4A41-9294-A0B72317540F}" sibTransId="{5F90568F-677B-4E0B-A3A7-AB7CEF3C3060}"/>
    <dgm:cxn modelId="{0A1567C0-6869-456A-94BB-902DDF40B13B}" type="presOf" srcId="{E98A04F6-0308-454A-BA2A-1332D7E8DF7F}" destId="{779C03FC-6F7F-4070-9188-0DA0A21F902D}" srcOrd="0" destOrd="0" presId="urn:microsoft.com/office/officeart/2008/layout/PictureAccentList"/>
    <dgm:cxn modelId="{1C6FFB6D-7C2B-4967-8964-B670A8B3F9CD}" srcId="{13ECB288-3AD6-4B1B-8E70-954D21DC4F1C}" destId="{62DBBA3B-3B71-4CF8-91DF-D551110DA5AE}" srcOrd="0" destOrd="0" parTransId="{C671897A-8D5E-405A-9505-CF72734444A4}" sibTransId="{B3C7E94D-5C4E-475D-B6D4-3C242EB8FEFB}"/>
    <dgm:cxn modelId="{4C302A7A-E36F-4E97-9193-22EAD01BF8CA}" type="presParOf" srcId="{255D733A-68E5-4920-8650-0AA0CEC58F3B}" destId="{CD5FC91B-64A0-49F7-A1D9-A38B4EA3CC0C}" srcOrd="0" destOrd="0" presId="urn:microsoft.com/office/officeart/2008/layout/PictureAccentList"/>
    <dgm:cxn modelId="{E8DFE3FB-1873-429E-BB20-FEB21421A1A2}" type="presParOf" srcId="{CD5FC91B-64A0-49F7-A1D9-A38B4EA3CC0C}" destId="{D46CD449-8791-46E5-AF15-8AFFCEDA10A1}" srcOrd="0" destOrd="0" presId="urn:microsoft.com/office/officeart/2008/layout/PictureAccentList"/>
    <dgm:cxn modelId="{C984F4EC-B337-4B4A-9288-4D428A6289D3}" type="presParOf" srcId="{D46CD449-8791-46E5-AF15-8AFFCEDA10A1}" destId="{B9201C3D-B645-4B39-8EA1-C8B760C96E49}" srcOrd="0" destOrd="0" presId="urn:microsoft.com/office/officeart/2008/layout/PictureAccentList"/>
    <dgm:cxn modelId="{D6869075-B2FE-487C-B53C-BB7D721184FC}" type="presParOf" srcId="{CD5FC91B-64A0-49F7-A1D9-A38B4EA3CC0C}" destId="{FBBCDD98-211D-4921-B0C4-EA93C53A5807}" srcOrd="1" destOrd="0" presId="urn:microsoft.com/office/officeart/2008/layout/PictureAccentList"/>
    <dgm:cxn modelId="{381B495E-AE65-4C86-BA83-69631888F065}" type="presParOf" srcId="{FBBCDD98-211D-4921-B0C4-EA93C53A5807}" destId="{B4DA2424-88DE-4D85-8736-6F29B15984AA}" srcOrd="0" destOrd="0" presId="urn:microsoft.com/office/officeart/2008/layout/PictureAccentList"/>
    <dgm:cxn modelId="{D497B48A-3DCB-4918-B687-4C5E121B8DC6}" type="presParOf" srcId="{B4DA2424-88DE-4D85-8736-6F29B15984AA}" destId="{C00CCC0B-C826-447E-A0F2-3E6625A847CF}" srcOrd="0" destOrd="0" presId="urn:microsoft.com/office/officeart/2008/layout/PictureAccentList"/>
    <dgm:cxn modelId="{08EB0B40-3952-451E-8FD5-010E4D363111}" type="presParOf" srcId="{B4DA2424-88DE-4D85-8736-6F29B15984AA}" destId="{BD4F1DAE-3563-4BEB-88CE-CDBC449AD057}" srcOrd="1" destOrd="0" presId="urn:microsoft.com/office/officeart/2008/layout/PictureAccentList"/>
    <dgm:cxn modelId="{FBD46787-16B4-49F3-8766-6FDDD1FACC30}" type="presParOf" srcId="{FBBCDD98-211D-4921-B0C4-EA93C53A5807}" destId="{416A2D53-3BB8-4585-8354-49706A26E2B7}" srcOrd="1" destOrd="0" presId="urn:microsoft.com/office/officeart/2008/layout/PictureAccentList"/>
    <dgm:cxn modelId="{7AB900A3-4C2A-4DBA-8721-A527422B315D}" type="presParOf" srcId="{416A2D53-3BB8-4585-8354-49706A26E2B7}" destId="{F05FC9E9-DABD-4F6F-9EF2-CEF87C655F02}" srcOrd="0" destOrd="0" presId="urn:microsoft.com/office/officeart/2008/layout/PictureAccentList"/>
    <dgm:cxn modelId="{FCE2711B-1F0D-4BAC-AE8D-D095364154C5}" type="presParOf" srcId="{416A2D53-3BB8-4585-8354-49706A26E2B7}" destId="{779C03FC-6F7F-4070-9188-0DA0A21F902D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CB288-3AD6-4B1B-8E70-954D21DC4F1C}">
      <dgm:prSet phldrT="[Текст]" custT="1"/>
      <dgm:spPr/>
      <dgm:t>
        <a:bodyPr/>
        <a:lstStyle/>
        <a:p>
          <a:r>
            <a:rPr lang="ru-RU" sz="2100" dirty="0" smtClean="0"/>
            <a:t>Срок рассмотрения жалобы приостанавливается в случаях:</a:t>
          </a:r>
          <a:endParaRPr lang="ru-RU" sz="2100" dirty="0"/>
        </a:p>
      </dgm:t>
    </dgm:pt>
    <dgm:pt modelId="{90862A69-5285-48E1-BAF4-50C34F0BBB3E}" type="parTrans" cxnId="{841E2FBA-0D0E-46C3-A284-472FE165175E}">
      <dgm:prSet/>
      <dgm:spPr/>
      <dgm:t>
        <a:bodyPr/>
        <a:lstStyle/>
        <a:p>
          <a:endParaRPr lang="ru-RU"/>
        </a:p>
      </dgm:t>
    </dgm:pt>
    <dgm:pt modelId="{41B123CA-58D0-468E-B177-B8EA197503F2}" type="sibTrans" cxnId="{841E2FBA-0D0E-46C3-A284-472FE165175E}">
      <dgm:prSet/>
      <dgm:spPr/>
      <dgm:t>
        <a:bodyPr/>
        <a:lstStyle/>
        <a:p>
          <a:endParaRPr lang="ru-RU"/>
        </a:p>
      </dgm:t>
    </dgm:pt>
    <dgm:pt modelId="{62DBBA3B-3B71-4CF8-91DF-D551110DA5AE}">
      <dgm:prSet phldrT="[Текст]" custT="1"/>
      <dgm:spPr/>
      <dgm:t>
        <a:bodyPr/>
        <a:lstStyle/>
        <a:p>
          <a:r>
            <a:rPr lang="ru-RU" sz="1800" dirty="0" smtClean="0"/>
            <a:t>Проведения тематической и повторной тематической проверок/внеплановой выездной таможенной проверки на 15 рабочих дней с даты получения акта завершенной проверки уполномоченным органом</a:t>
          </a:r>
          <a:endParaRPr lang="ru-RU" sz="1800" dirty="0"/>
        </a:p>
      </dgm:t>
    </dgm:pt>
    <dgm:pt modelId="{C671897A-8D5E-405A-9505-CF72734444A4}" type="parTrans" cxnId="{1C6FFB6D-7C2B-4967-8964-B670A8B3F9CD}">
      <dgm:prSet/>
      <dgm:spPr/>
      <dgm:t>
        <a:bodyPr/>
        <a:lstStyle/>
        <a:p>
          <a:endParaRPr lang="ru-RU"/>
        </a:p>
      </dgm:t>
    </dgm:pt>
    <dgm:pt modelId="{B3C7E94D-5C4E-475D-B6D4-3C242EB8FEFB}" type="sibTrans" cxnId="{1C6FFB6D-7C2B-4967-8964-B670A8B3F9CD}">
      <dgm:prSet/>
      <dgm:spPr/>
      <dgm:t>
        <a:bodyPr/>
        <a:lstStyle/>
        <a:p>
          <a:endParaRPr lang="ru-RU"/>
        </a:p>
      </dgm:t>
    </dgm:pt>
    <dgm:pt modelId="{E98A04F6-0308-454A-BA2A-1332D7E8DF7F}">
      <dgm:prSet phldrT="[Текст]" custT="1"/>
      <dgm:spPr/>
      <dgm:t>
        <a:bodyPr/>
        <a:lstStyle/>
        <a:p>
          <a:r>
            <a:rPr lang="ru-RU" sz="1800" dirty="0" smtClean="0"/>
            <a:t>Направления запроса в государственные органы, соответствующие органы иностранных государств и иные организации – на 15 рабочих дней с даты получения ответа по каждому направленному запросу</a:t>
          </a:r>
          <a:endParaRPr lang="ru-RU" sz="1800" dirty="0"/>
        </a:p>
      </dgm:t>
    </dgm:pt>
    <dgm:pt modelId="{3EF959B0-191B-4A41-9294-A0B72317540F}" type="parTrans" cxnId="{4E7C7120-50D2-47CE-8A17-67F84243DB2B}">
      <dgm:prSet/>
      <dgm:spPr/>
      <dgm:t>
        <a:bodyPr/>
        <a:lstStyle/>
        <a:p>
          <a:endParaRPr lang="ru-RU"/>
        </a:p>
      </dgm:t>
    </dgm:pt>
    <dgm:pt modelId="{5F90568F-677B-4E0B-A3A7-AB7CEF3C3060}" type="sibTrans" cxnId="{4E7C7120-50D2-47CE-8A17-67F84243DB2B}">
      <dgm:prSet/>
      <dgm:spPr/>
      <dgm:t>
        <a:bodyPr/>
        <a:lstStyle/>
        <a:p>
          <a:endParaRPr lang="ru-RU"/>
        </a:p>
      </dgm:t>
    </dgm:pt>
    <dgm:pt modelId="{255D733A-68E5-4920-8650-0AA0CEC58F3B}" type="pres">
      <dgm:prSet presAssocID="{6A6D0595-5D2E-4A36-9D6F-0EC7E17ACEF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5FC91B-64A0-49F7-A1D9-A38B4EA3CC0C}" type="pres">
      <dgm:prSet presAssocID="{13ECB288-3AD6-4B1B-8E70-954D21DC4F1C}" presName="root" presStyleCnt="0">
        <dgm:presLayoutVars>
          <dgm:chMax/>
          <dgm:chPref val="4"/>
        </dgm:presLayoutVars>
      </dgm:prSet>
      <dgm:spPr/>
    </dgm:pt>
    <dgm:pt modelId="{D46CD449-8791-46E5-AF15-8AFFCEDA10A1}" type="pres">
      <dgm:prSet presAssocID="{13ECB288-3AD6-4B1B-8E70-954D21DC4F1C}" presName="rootComposite" presStyleCnt="0">
        <dgm:presLayoutVars/>
      </dgm:prSet>
      <dgm:spPr/>
    </dgm:pt>
    <dgm:pt modelId="{B9201C3D-B645-4B39-8EA1-C8B760C96E49}" type="pres">
      <dgm:prSet presAssocID="{13ECB288-3AD6-4B1B-8E70-954D21DC4F1C}" presName="rootText" presStyleLbl="node0" presStyleIdx="0" presStyleCnt="1" custScaleY="78458" custLinFactNeighborX="396" custLinFactNeighborY="-23907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FBBCDD98-211D-4921-B0C4-EA93C53A5807}" type="pres">
      <dgm:prSet presAssocID="{13ECB288-3AD6-4B1B-8E70-954D21DC4F1C}" presName="childShape" presStyleCnt="0">
        <dgm:presLayoutVars>
          <dgm:chMax val="0"/>
          <dgm:chPref val="0"/>
        </dgm:presLayoutVars>
      </dgm:prSet>
      <dgm:spPr/>
    </dgm:pt>
    <dgm:pt modelId="{B4DA2424-88DE-4D85-8736-6F29B15984AA}" type="pres">
      <dgm:prSet presAssocID="{62DBBA3B-3B71-4CF8-91DF-D551110DA5AE}" presName="childComposite" presStyleCnt="0">
        <dgm:presLayoutVars>
          <dgm:chMax val="0"/>
          <dgm:chPref val="0"/>
        </dgm:presLayoutVars>
      </dgm:prSet>
      <dgm:spPr/>
    </dgm:pt>
    <dgm:pt modelId="{C00CCC0B-C826-447E-A0F2-3E6625A847CF}" type="pres">
      <dgm:prSet presAssocID="{62DBBA3B-3B71-4CF8-91DF-D551110DA5AE}" presName="Image" presStyleLbl="node1" presStyleIdx="0" presStyleCnt="2" custLinFactNeighborX="2723" custLinFactNeighborY="-27699"/>
      <dgm:spPr/>
    </dgm:pt>
    <dgm:pt modelId="{BD4F1DAE-3563-4BEB-88CE-CDBC449AD057}" type="pres">
      <dgm:prSet presAssocID="{62DBBA3B-3B71-4CF8-91DF-D551110DA5AE}" presName="childText" presStyleLbl="lnNode1" presStyleIdx="0" presStyleCnt="2" custScaleY="117575" custLinFactNeighborX="-157" custLinFactNeighborY="-325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A2D53-3BB8-4585-8354-49706A26E2B7}" type="pres">
      <dgm:prSet presAssocID="{E98A04F6-0308-454A-BA2A-1332D7E8DF7F}" presName="childComposite" presStyleCnt="0">
        <dgm:presLayoutVars>
          <dgm:chMax val="0"/>
          <dgm:chPref val="0"/>
        </dgm:presLayoutVars>
      </dgm:prSet>
      <dgm:spPr/>
    </dgm:pt>
    <dgm:pt modelId="{F05FC9E9-DABD-4F6F-9EF2-CEF87C655F02}" type="pres">
      <dgm:prSet presAssocID="{E98A04F6-0308-454A-BA2A-1332D7E8DF7F}" presName="Image" presStyleLbl="node1" presStyleIdx="1" presStyleCnt="2" custLinFactNeighborX="2723" custLinFactNeighborY="-50210"/>
      <dgm:spPr/>
    </dgm:pt>
    <dgm:pt modelId="{779C03FC-6F7F-4070-9188-0DA0A21F902D}" type="pres">
      <dgm:prSet presAssocID="{E98A04F6-0308-454A-BA2A-1332D7E8DF7F}" presName="childText" presStyleLbl="lnNode1" presStyleIdx="1" presStyleCnt="2" custScaleY="121825" custLinFactNeighborX="-157" custLinFactNeighborY="-392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A86460-7B02-4BD3-8260-10E7C1E6C06F}" type="presOf" srcId="{62DBBA3B-3B71-4CF8-91DF-D551110DA5AE}" destId="{BD4F1DAE-3563-4BEB-88CE-CDBC449AD057}" srcOrd="0" destOrd="0" presId="urn:microsoft.com/office/officeart/2008/layout/PictureAccentList"/>
    <dgm:cxn modelId="{841E2FBA-0D0E-46C3-A284-472FE165175E}" srcId="{6A6D0595-5D2E-4A36-9D6F-0EC7E17ACEF3}" destId="{13ECB288-3AD6-4B1B-8E70-954D21DC4F1C}" srcOrd="0" destOrd="0" parTransId="{90862A69-5285-48E1-BAF4-50C34F0BBB3E}" sibTransId="{41B123CA-58D0-468E-B177-B8EA197503F2}"/>
    <dgm:cxn modelId="{59EFA72F-8B97-4590-AD52-8A60AD29FF32}" type="presOf" srcId="{6A6D0595-5D2E-4A36-9D6F-0EC7E17ACEF3}" destId="{255D733A-68E5-4920-8650-0AA0CEC58F3B}" srcOrd="0" destOrd="0" presId="urn:microsoft.com/office/officeart/2008/layout/PictureAccentList"/>
    <dgm:cxn modelId="{8E2B3A42-A7EE-45B8-9C90-C6D16818847D}" type="presOf" srcId="{13ECB288-3AD6-4B1B-8E70-954D21DC4F1C}" destId="{B9201C3D-B645-4B39-8EA1-C8B760C96E49}" srcOrd="0" destOrd="0" presId="urn:microsoft.com/office/officeart/2008/layout/PictureAccentList"/>
    <dgm:cxn modelId="{4E7C7120-50D2-47CE-8A17-67F84243DB2B}" srcId="{13ECB288-3AD6-4B1B-8E70-954D21DC4F1C}" destId="{E98A04F6-0308-454A-BA2A-1332D7E8DF7F}" srcOrd="1" destOrd="0" parTransId="{3EF959B0-191B-4A41-9294-A0B72317540F}" sibTransId="{5F90568F-677B-4E0B-A3A7-AB7CEF3C3060}"/>
    <dgm:cxn modelId="{1C6FFB6D-7C2B-4967-8964-B670A8B3F9CD}" srcId="{13ECB288-3AD6-4B1B-8E70-954D21DC4F1C}" destId="{62DBBA3B-3B71-4CF8-91DF-D551110DA5AE}" srcOrd="0" destOrd="0" parTransId="{C671897A-8D5E-405A-9505-CF72734444A4}" sibTransId="{B3C7E94D-5C4E-475D-B6D4-3C242EB8FEFB}"/>
    <dgm:cxn modelId="{B5ED4BD4-0B14-4ADF-B0A3-A01519D976DD}" type="presOf" srcId="{E98A04F6-0308-454A-BA2A-1332D7E8DF7F}" destId="{779C03FC-6F7F-4070-9188-0DA0A21F902D}" srcOrd="0" destOrd="0" presId="urn:microsoft.com/office/officeart/2008/layout/PictureAccentList"/>
    <dgm:cxn modelId="{04FED3E1-B29A-4B26-B268-E3026A97382B}" type="presParOf" srcId="{255D733A-68E5-4920-8650-0AA0CEC58F3B}" destId="{CD5FC91B-64A0-49F7-A1D9-A38B4EA3CC0C}" srcOrd="0" destOrd="0" presId="urn:microsoft.com/office/officeart/2008/layout/PictureAccentList"/>
    <dgm:cxn modelId="{B9B25441-BAC9-4D4E-8EF0-097D670A10EA}" type="presParOf" srcId="{CD5FC91B-64A0-49F7-A1D9-A38B4EA3CC0C}" destId="{D46CD449-8791-46E5-AF15-8AFFCEDA10A1}" srcOrd="0" destOrd="0" presId="urn:microsoft.com/office/officeart/2008/layout/PictureAccentList"/>
    <dgm:cxn modelId="{2F72715A-C088-4A2F-83B5-CD270AC9DCAC}" type="presParOf" srcId="{D46CD449-8791-46E5-AF15-8AFFCEDA10A1}" destId="{B9201C3D-B645-4B39-8EA1-C8B760C96E49}" srcOrd="0" destOrd="0" presId="urn:microsoft.com/office/officeart/2008/layout/PictureAccentList"/>
    <dgm:cxn modelId="{29953516-1C98-4013-AB8C-B0DCE0482D9E}" type="presParOf" srcId="{CD5FC91B-64A0-49F7-A1D9-A38B4EA3CC0C}" destId="{FBBCDD98-211D-4921-B0C4-EA93C53A5807}" srcOrd="1" destOrd="0" presId="urn:microsoft.com/office/officeart/2008/layout/PictureAccentList"/>
    <dgm:cxn modelId="{476F5E48-50CF-4364-9C35-F6E7AAD76CB0}" type="presParOf" srcId="{FBBCDD98-211D-4921-B0C4-EA93C53A5807}" destId="{B4DA2424-88DE-4D85-8736-6F29B15984AA}" srcOrd="0" destOrd="0" presId="urn:microsoft.com/office/officeart/2008/layout/PictureAccentList"/>
    <dgm:cxn modelId="{F79A43C4-928F-464B-AC77-92C3DDC070DD}" type="presParOf" srcId="{B4DA2424-88DE-4D85-8736-6F29B15984AA}" destId="{C00CCC0B-C826-447E-A0F2-3E6625A847CF}" srcOrd="0" destOrd="0" presId="urn:microsoft.com/office/officeart/2008/layout/PictureAccentList"/>
    <dgm:cxn modelId="{613C0960-EB1E-474A-8805-324F614C4714}" type="presParOf" srcId="{B4DA2424-88DE-4D85-8736-6F29B15984AA}" destId="{BD4F1DAE-3563-4BEB-88CE-CDBC449AD057}" srcOrd="1" destOrd="0" presId="urn:microsoft.com/office/officeart/2008/layout/PictureAccentList"/>
    <dgm:cxn modelId="{2D0FDAB1-3464-4CEC-99D8-18B0CD392A9A}" type="presParOf" srcId="{FBBCDD98-211D-4921-B0C4-EA93C53A5807}" destId="{416A2D53-3BB8-4585-8354-49706A26E2B7}" srcOrd="1" destOrd="0" presId="urn:microsoft.com/office/officeart/2008/layout/PictureAccentList"/>
    <dgm:cxn modelId="{5AD8182C-6B30-4109-8703-08D2209BFCD3}" type="presParOf" srcId="{416A2D53-3BB8-4585-8354-49706A26E2B7}" destId="{F05FC9E9-DABD-4F6F-9EF2-CEF87C655F02}" srcOrd="0" destOrd="0" presId="urn:microsoft.com/office/officeart/2008/layout/PictureAccentList"/>
    <dgm:cxn modelId="{088F8056-0215-4CFF-8D54-08C52DC78415}" type="presParOf" srcId="{416A2D53-3BB8-4585-8354-49706A26E2B7}" destId="{779C03FC-6F7F-4070-9188-0DA0A21F902D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5/8/layout/vList4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5C1007-51A8-4349-8A84-AEF7F4D59F2B}" type="pres">
      <dgm:prSet presAssocID="{6A6D0595-5D2E-4A36-9D6F-0EC7E17ACEF3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50EEF1FB-0AFE-4B8A-8913-CB1C2A5924F3}" type="presOf" srcId="{6A6D0595-5D2E-4A36-9D6F-0EC7E17ACEF3}" destId="{BF5C1007-51A8-4349-8A84-AEF7F4D59F2B}" srcOrd="0" destOrd="0" presId="urn:microsoft.com/office/officeart/2005/8/layout/vList4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42159C4-FD36-4A34-A233-879A8E11CC61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58EB0D-4825-44CC-9063-F8B875882278}" type="pres">
      <dgm:prSet presAssocID="{842159C4-FD36-4A34-A233-879A8E11CC6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FD6AC584-609B-473E-8624-15DAA8BD73B9}" type="presOf" srcId="{842159C4-FD36-4A34-A233-879A8E11CC61}" destId="{EF58EB0D-4825-44CC-9063-F8B875882278}" srcOrd="0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5/8/layout/vList4#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5C1007-51A8-4349-8A84-AEF7F4D59F2B}" type="pres">
      <dgm:prSet presAssocID="{6A6D0595-5D2E-4A36-9D6F-0EC7E17ACEF3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173AE440-D72E-4BC9-8704-3560A1DE29E7}" type="presOf" srcId="{6A6D0595-5D2E-4A36-9D6F-0EC7E17ACEF3}" destId="{BF5C1007-51A8-4349-8A84-AEF7F4D59F2B}" srcOrd="0" destOrd="0" presId="urn:microsoft.com/office/officeart/2005/8/layout/vList4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CB87C22-CE33-4917-8714-DD4A3C7F3C48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3EB7C1-213E-44AB-8909-82FACF7DCB74}">
      <dgm:prSet phldrT="[Текст]"/>
      <dgm:spPr/>
      <dgm:t>
        <a:bodyPr/>
        <a:lstStyle/>
        <a:p>
          <a:r>
            <a:rPr lang="ru-RU" dirty="0" smtClean="0"/>
            <a:t>Вопросы по составлению жалобы</a:t>
          </a:r>
          <a:endParaRPr lang="ru-RU" dirty="0"/>
        </a:p>
      </dgm:t>
    </dgm:pt>
    <dgm:pt modelId="{BF0A4068-DF12-4E95-8F1E-DBBE585EECB2}" type="parTrans" cxnId="{1FE86268-A542-4B4C-9098-160A187E412C}">
      <dgm:prSet/>
      <dgm:spPr/>
      <dgm:t>
        <a:bodyPr/>
        <a:lstStyle/>
        <a:p>
          <a:endParaRPr lang="ru-RU"/>
        </a:p>
      </dgm:t>
    </dgm:pt>
    <dgm:pt modelId="{3E76E3CB-B426-40E5-B4DB-12B6775B338C}" type="sibTrans" cxnId="{1FE86268-A542-4B4C-9098-160A187E412C}">
      <dgm:prSet/>
      <dgm:spPr/>
      <dgm:t>
        <a:bodyPr/>
        <a:lstStyle/>
        <a:p>
          <a:endParaRPr lang="ru-RU"/>
        </a:p>
      </dgm:t>
    </dgm:pt>
    <dgm:pt modelId="{CCAD6262-A0E1-4794-A692-1E395ACA5988}">
      <dgm:prSet phldrT="[Текст]"/>
      <dgm:spPr/>
      <dgm:t>
        <a:bodyPr/>
        <a:lstStyle/>
        <a:p>
          <a:r>
            <a:rPr lang="ru-RU" dirty="0" smtClean="0"/>
            <a:t>Контактный  телефон</a:t>
          </a:r>
        </a:p>
        <a:p>
          <a:r>
            <a:rPr lang="ru-RU" dirty="0" smtClean="0"/>
            <a:t> 8 (717) 2 71 75 90</a:t>
          </a:r>
          <a:endParaRPr lang="ru-RU" dirty="0"/>
        </a:p>
      </dgm:t>
    </dgm:pt>
    <dgm:pt modelId="{56358099-403B-4187-8945-9D577C17C85D}" type="parTrans" cxnId="{5517498D-F4ED-4AA0-9875-9AFD324EE6C3}">
      <dgm:prSet/>
      <dgm:spPr/>
      <dgm:t>
        <a:bodyPr/>
        <a:lstStyle/>
        <a:p>
          <a:endParaRPr lang="ru-RU"/>
        </a:p>
      </dgm:t>
    </dgm:pt>
    <dgm:pt modelId="{BBBB0A3D-2BBA-47E5-9B5A-FC97B4B3EC91}" type="sibTrans" cxnId="{5517498D-F4ED-4AA0-9875-9AFD324EE6C3}">
      <dgm:prSet/>
      <dgm:spPr/>
      <dgm:t>
        <a:bodyPr/>
        <a:lstStyle/>
        <a:p>
          <a:endParaRPr lang="ru-RU"/>
        </a:p>
      </dgm:t>
    </dgm:pt>
    <dgm:pt modelId="{05775749-2224-4837-BA72-64A810EB6FA8}">
      <dgm:prSet phldrT="[Текст]"/>
      <dgm:spPr/>
      <dgm:t>
        <a:bodyPr/>
        <a:lstStyle/>
        <a:p>
          <a:r>
            <a:rPr lang="ru-RU" dirty="0" smtClean="0"/>
            <a:t>Вопросы по статусу рассмотрения жалобы</a:t>
          </a:r>
          <a:endParaRPr lang="ru-RU" dirty="0"/>
        </a:p>
      </dgm:t>
    </dgm:pt>
    <dgm:pt modelId="{4F5FB1FB-D95C-447A-AED8-F954CA6194A9}" type="parTrans" cxnId="{E7847C88-0343-401B-B884-43A10CD86980}">
      <dgm:prSet/>
      <dgm:spPr/>
      <dgm:t>
        <a:bodyPr/>
        <a:lstStyle/>
        <a:p>
          <a:endParaRPr lang="ru-RU"/>
        </a:p>
      </dgm:t>
    </dgm:pt>
    <dgm:pt modelId="{06599AE8-D02A-42F7-A78A-5F1512E14C67}" type="sibTrans" cxnId="{E7847C88-0343-401B-B884-43A10CD86980}">
      <dgm:prSet/>
      <dgm:spPr/>
      <dgm:t>
        <a:bodyPr/>
        <a:lstStyle/>
        <a:p>
          <a:endParaRPr lang="ru-RU"/>
        </a:p>
      </dgm:t>
    </dgm:pt>
    <dgm:pt modelId="{2574CEA7-C62A-4F5D-9078-A506D6576D37}">
      <dgm:prSet phldrT="[Текст]"/>
      <dgm:spPr/>
      <dgm:t>
        <a:bodyPr/>
        <a:lstStyle/>
        <a:p>
          <a:r>
            <a:rPr lang="ru-RU" dirty="0" smtClean="0"/>
            <a:t>Контактный телефон </a:t>
          </a:r>
        </a:p>
        <a:p>
          <a:r>
            <a:rPr lang="ru-RU" dirty="0" smtClean="0"/>
            <a:t>8 (717) 2 71 72 85</a:t>
          </a:r>
          <a:endParaRPr lang="ru-RU" dirty="0"/>
        </a:p>
      </dgm:t>
    </dgm:pt>
    <dgm:pt modelId="{015EF55F-2B80-4B1F-A0BC-6F63A81D871C}" type="parTrans" cxnId="{3910677E-F8A6-42FC-9937-54D0F41A1AAE}">
      <dgm:prSet/>
      <dgm:spPr/>
      <dgm:t>
        <a:bodyPr/>
        <a:lstStyle/>
        <a:p>
          <a:endParaRPr lang="ru-RU"/>
        </a:p>
      </dgm:t>
    </dgm:pt>
    <dgm:pt modelId="{88096908-411C-4879-80B6-D94022EB7E60}" type="sibTrans" cxnId="{3910677E-F8A6-42FC-9937-54D0F41A1AAE}">
      <dgm:prSet/>
      <dgm:spPr/>
      <dgm:t>
        <a:bodyPr/>
        <a:lstStyle/>
        <a:p>
          <a:endParaRPr lang="ru-RU"/>
        </a:p>
      </dgm:t>
    </dgm:pt>
    <dgm:pt modelId="{FB12A5BA-66D0-4799-B5B5-0725D0BB69C2}">
      <dgm:prSet phldrT="[Текст]"/>
      <dgm:spPr/>
      <dgm:t>
        <a:bodyPr/>
        <a:lstStyle/>
        <a:p>
          <a:r>
            <a:rPr lang="ru-RU" dirty="0" smtClean="0"/>
            <a:t>Раздел «Обжалование» в Кабинете налогоплательщика</a:t>
          </a:r>
          <a:endParaRPr lang="ru-RU" dirty="0"/>
        </a:p>
      </dgm:t>
    </dgm:pt>
    <dgm:pt modelId="{0F0FF8BD-D971-4A35-A967-33CA2AE1BAF0}" type="parTrans" cxnId="{C45F7013-BFE8-47C1-BF7E-2EADB2BA206A}">
      <dgm:prSet/>
      <dgm:spPr/>
      <dgm:t>
        <a:bodyPr/>
        <a:lstStyle/>
        <a:p>
          <a:endParaRPr lang="ru-RU"/>
        </a:p>
      </dgm:t>
    </dgm:pt>
    <dgm:pt modelId="{D24659D1-8A23-4351-AFF9-64FD8B817A30}" type="sibTrans" cxnId="{C45F7013-BFE8-47C1-BF7E-2EADB2BA206A}">
      <dgm:prSet/>
      <dgm:spPr/>
      <dgm:t>
        <a:bodyPr/>
        <a:lstStyle/>
        <a:p>
          <a:endParaRPr lang="ru-RU"/>
        </a:p>
      </dgm:t>
    </dgm:pt>
    <dgm:pt modelId="{F11FAEF1-2AD9-474C-BA0C-6FB913E5522A}">
      <dgm:prSet phldrT="[Текст]"/>
      <dgm:spPr/>
      <dgm:t>
        <a:bodyPr/>
        <a:lstStyle/>
        <a:p>
          <a:r>
            <a:rPr lang="ru-RU" dirty="0" smtClean="0"/>
            <a:t>Контактный телефон</a:t>
          </a:r>
        </a:p>
        <a:p>
          <a:r>
            <a:rPr lang="ru-RU" dirty="0" smtClean="0"/>
            <a:t>8 (717) 2 71 72 85</a:t>
          </a:r>
          <a:endParaRPr lang="ru-RU" dirty="0"/>
        </a:p>
      </dgm:t>
    </dgm:pt>
    <dgm:pt modelId="{CB1B2480-15B2-457D-ABFA-974D5ACECBFA}" type="parTrans" cxnId="{02E6D62C-8A43-480B-AFB0-A37C6DD647B1}">
      <dgm:prSet/>
      <dgm:spPr/>
      <dgm:t>
        <a:bodyPr/>
        <a:lstStyle/>
        <a:p>
          <a:endParaRPr lang="ru-RU"/>
        </a:p>
      </dgm:t>
    </dgm:pt>
    <dgm:pt modelId="{3A97DD14-109A-4037-B362-D3B074977376}" type="sibTrans" cxnId="{02E6D62C-8A43-480B-AFB0-A37C6DD647B1}">
      <dgm:prSet/>
      <dgm:spPr/>
      <dgm:t>
        <a:bodyPr/>
        <a:lstStyle/>
        <a:p>
          <a:endParaRPr lang="ru-RU"/>
        </a:p>
      </dgm:t>
    </dgm:pt>
    <dgm:pt modelId="{F45735B3-D834-4247-B5EE-E21A4B3F48E5}">
      <dgm:prSet/>
      <dgm:spPr/>
      <dgm:t>
        <a:bodyPr/>
        <a:lstStyle/>
        <a:p>
          <a:r>
            <a:rPr lang="ru-RU" dirty="0" smtClean="0"/>
            <a:t>Вопросы по организации встречи</a:t>
          </a:r>
          <a:endParaRPr lang="ru-RU" dirty="0"/>
        </a:p>
      </dgm:t>
    </dgm:pt>
    <dgm:pt modelId="{F89CB6A9-3A99-4EDE-9CB2-8CE9BC3D5E7B}" type="parTrans" cxnId="{A26C0A1A-27B6-4F3E-8C96-6E38238FE2A9}">
      <dgm:prSet/>
      <dgm:spPr/>
      <dgm:t>
        <a:bodyPr/>
        <a:lstStyle/>
        <a:p>
          <a:endParaRPr lang="ru-RU"/>
        </a:p>
      </dgm:t>
    </dgm:pt>
    <dgm:pt modelId="{E89200AB-526A-4EC0-9B0C-D89DBC32357A}" type="sibTrans" cxnId="{A26C0A1A-27B6-4F3E-8C96-6E38238FE2A9}">
      <dgm:prSet/>
      <dgm:spPr/>
      <dgm:t>
        <a:bodyPr/>
        <a:lstStyle/>
        <a:p>
          <a:endParaRPr lang="ru-RU"/>
        </a:p>
      </dgm:t>
    </dgm:pt>
    <dgm:pt modelId="{7090F034-52EC-4BD5-B734-5AF8B325C78B}" type="pres">
      <dgm:prSet presAssocID="{9CB87C22-CE33-4917-8714-DD4A3C7F3C4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80BAD1C-1BF3-478E-8512-094C517339B2}" type="pres">
      <dgm:prSet presAssocID="{FB3EB7C1-213E-44AB-8909-82FACF7DCB74}" presName="root" presStyleCnt="0"/>
      <dgm:spPr/>
      <dgm:t>
        <a:bodyPr/>
        <a:lstStyle/>
        <a:p>
          <a:endParaRPr lang="ru-RU"/>
        </a:p>
      </dgm:t>
    </dgm:pt>
    <dgm:pt modelId="{5F23F886-DF4A-4B86-9354-BFFCFD5C9F5C}" type="pres">
      <dgm:prSet presAssocID="{FB3EB7C1-213E-44AB-8909-82FACF7DCB74}" presName="rootComposite" presStyleCnt="0"/>
      <dgm:spPr/>
      <dgm:t>
        <a:bodyPr/>
        <a:lstStyle/>
        <a:p>
          <a:endParaRPr lang="ru-RU"/>
        </a:p>
      </dgm:t>
    </dgm:pt>
    <dgm:pt modelId="{2F77BB19-48C0-42D7-8625-B508C3309266}" type="pres">
      <dgm:prSet presAssocID="{FB3EB7C1-213E-44AB-8909-82FACF7DCB74}" presName="rootText" presStyleLbl="node1" presStyleIdx="0" presStyleCnt="3"/>
      <dgm:spPr/>
      <dgm:t>
        <a:bodyPr/>
        <a:lstStyle/>
        <a:p>
          <a:endParaRPr lang="ru-RU"/>
        </a:p>
      </dgm:t>
    </dgm:pt>
    <dgm:pt modelId="{1B345895-E16F-461C-9435-34054765DD43}" type="pres">
      <dgm:prSet presAssocID="{FB3EB7C1-213E-44AB-8909-82FACF7DCB74}" presName="rootConnector" presStyleLbl="node1" presStyleIdx="0" presStyleCnt="3"/>
      <dgm:spPr/>
      <dgm:t>
        <a:bodyPr/>
        <a:lstStyle/>
        <a:p>
          <a:endParaRPr lang="ru-RU"/>
        </a:p>
      </dgm:t>
    </dgm:pt>
    <dgm:pt modelId="{D2EA9F59-F03D-4240-AC4E-C78E2588F4D1}" type="pres">
      <dgm:prSet presAssocID="{FB3EB7C1-213E-44AB-8909-82FACF7DCB74}" presName="childShape" presStyleCnt="0"/>
      <dgm:spPr/>
      <dgm:t>
        <a:bodyPr/>
        <a:lstStyle/>
        <a:p>
          <a:endParaRPr lang="ru-RU"/>
        </a:p>
      </dgm:t>
    </dgm:pt>
    <dgm:pt modelId="{369AA7E1-50B2-4FC5-974B-45D4259A9F96}" type="pres">
      <dgm:prSet presAssocID="{56358099-403B-4187-8945-9D577C17C85D}" presName="Name13" presStyleLbl="parChTrans1D2" presStyleIdx="0" presStyleCnt="4"/>
      <dgm:spPr/>
      <dgm:t>
        <a:bodyPr/>
        <a:lstStyle/>
        <a:p>
          <a:endParaRPr lang="ru-RU"/>
        </a:p>
      </dgm:t>
    </dgm:pt>
    <dgm:pt modelId="{BD7FA323-9EE5-4B9A-ADBD-F76F2F7AB2F0}" type="pres">
      <dgm:prSet presAssocID="{CCAD6262-A0E1-4794-A692-1E395ACA5988}" presName="childText" presStyleLbl="bgAcc1" presStyleIdx="0" presStyleCnt="4" custAng="0" custScaleY="1031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D02A6B-807B-4DDD-A569-583DEB15972A}" type="pres">
      <dgm:prSet presAssocID="{05775749-2224-4837-BA72-64A810EB6FA8}" presName="root" presStyleCnt="0"/>
      <dgm:spPr/>
      <dgm:t>
        <a:bodyPr/>
        <a:lstStyle/>
        <a:p>
          <a:endParaRPr lang="ru-RU"/>
        </a:p>
      </dgm:t>
    </dgm:pt>
    <dgm:pt modelId="{DAF180CF-8D85-4B93-B9B3-47BEBBD710EE}" type="pres">
      <dgm:prSet presAssocID="{05775749-2224-4837-BA72-64A810EB6FA8}" presName="rootComposite" presStyleCnt="0"/>
      <dgm:spPr/>
      <dgm:t>
        <a:bodyPr/>
        <a:lstStyle/>
        <a:p>
          <a:endParaRPr lang="ru-RU"/>
        </a:p>
      </dgm:t>
    </dgm:pt>
    <dgm:pt modelId="{BE0E5F49-E680-4F4D-9B8D-D5F52B1E0653}" type="pres">
      <dgm:prSet presAssocID="{05775749-2224-4837-BA72-64A810EB6FA8}" presName="rootText" presStyleLbl="node1" presStyleIdx="1" presStyleCnt="3"/>
      <dgm:spPr/>
      <dgm:t>
        <a:bodyPr/>
        <a:lstStyle/>
        <a:p>
          <a:endParaRPr lang="ru-RU"/>
        </a:p>
      </dgm:t>
    </dgm:pt>
    <dgm:pt modelId="{8E7E1D2C-382A-4F8D-BE95-A6E41AF13A03}" type="pres">
      <dgm:prSet presAssocID="{05775749-2224-4837-BA72-64A810EB6FA8}" presName="rootConnector" presStyleLbl="node1" presStyleIdx="1" presStyleCnt="3"/>
      <dgm:spPr/>
      <dgm:t>
        <a:bodyPr/>
        <a:lstStyle/>
        <a:p>
          <a:endParaRPr lang="ru-RU"/>
        </a:p>
      </dgm:t>
    </dgm:pt>
    <dgm:pt modelId="{1877EDBC-5B4F-4FD3-970D-1E1BA1641214}" type="pres">
      <dgm:prSet presAssocID="{05775749-2224-4837-BA72-64A810EB6FA8}" presName="childShape" presStyleCnt="0"/>
      <dgm:spPr/>
      <dgm:t>
        <a:bodyPr/>
        <a:lstStyle/>
        <a:p>
          <a:endParaRPr lang="ru-RU"/>
        </a:p>
      </dgm:t>
    </dgm:pt>
    <dgm:pt modelId="{6B3DC6EA-A81B-46F7-88ED-7EBA1628C0C5}" type="pres">
      <dgm:prSet presAssocID="{015EF55F-2B80-4B1F-A0BC-6F63A81D871C}" presName="Name13" presStyleLbl="parChTrans1D2" presStyleIdx="1" presStyleCnt="4"/>
      <dgm:spPr/>
      <dgm:t>
        <a:bodyPr/>
        <a:lstStyle/>
        <a:p>
          <a:endParaRPr lang="ru-RU"/>
        </a:p>
      </dgm:t>
    </dgm:pt>
    <dgm:pt modelId="{2C1A1FE2-C313-4EE2-8B11-7739A4D9DA82}" type="pres">
      <dgm:prSet presAssocID="{2574CEA7-C62A-4F5D-9078-A506D6576D37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FC05D9-21EF-4C27-90EA-53C488AE8CF7}" type="pres">
      <dgm:prSet presAssocID="{0F0FF8BD-D971-4A35-A967-33CA2AE1BAF0}" presName="Name13" presStyleLbl="parChTrans1D2" presStyleIdx="2" presStyleCnt="4"/>
      <dgm:spPr/>
      <dgm:t>
        <a:bodyPr/>
        <a:lstStyle/>
        <a:p>
          <a:endParaRPr lang="ru-RU"/>
        </a:p>
      </dgm:t>
    </dgm:pt>
    <dgm:pt modelId="{147E20EB-E86E-4B57-A119-DAC98FE9A8A5}" type="pres">
      <dgm:prSet presAssocID="{FB12A5BA-66D0-4799-B5B5-0725D0BB69C2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73BE61-04BE-476C-B2B1-FA3E6407C14D}" type="pres">
      <dgm:prSet presAssocID="{F45735B3-D834-4247-B5EE-E21A4B3F48E5}" presName="root" presStyleCnt="0"/>
      <dgm:spPr/>
    </dgm:pt>
    <dgm:pt modelId="{EE95D2DE-DA2B-4C2F-A782-819932C7CB46}" type="pres">
      <dgm:prSet presAssocID="{F45735B3-D834-4247-B5EE-E21A4B3F48E5}" presName="rootComposite" presStyleCnt="0"/>
      <dgm:spPr/>
    </dgm:pt>
    <dgm:pt modelId="{F0046F0A-B2B7-4B0E-A209-5604505951FB}" type="pres">
      <dgm:prSet presAssocID="{F45735B3-D834-4247-B5EE-E21A4B3F48E5}" presName="rootText" presStyleLbl="node1" presStyleIdx="2" presStyleCnt="3"/>
      <dgm:spPr/>
      <dgm:t>
        <a:bodyPr/>
        <a:lstStyle/>
        <a:p>
          <a:endParaRPr lang="ru-RU"/>
        </a:p>
      </dgm:t>
    </dgm:pt>
    <dgm:pt modelId="{20D65C13-D8C5-4733-AB15-8D0157BC64C7}" type="pres">
      <dgm:prSet presAssocID="{F45735B3-D834-4247-B5EE-E21A4B3F48E5}" presName="rootConnector" presStyleLbl="node1" presStyleIdx="2" presStyleCnt="3"/>
      <dgm:spPr/>
      <dgm:t>
        <a:bodyPr/>
        <a:lstStyle/>
        <a:p>
          <a:endParaRPr lang="ru-RU"/>
        </a:p>
      </dgm:t>
    </dgm:pt>
    <dgm:pt modelId="{A136673A-5109-442D-A3D9-36745EEC56F6}" type="pres">
      <dgm:prSet presAssocID="{F45735B3-D834-4247-B5EE-E21A4B3F48E5}" presName="childShape" presStyleCnt="0"/>
      <dgm:spPr/>
    </dgm:pt>
    <dgm:pt modelId="{3138033D-C98D-4425-AA29-85CE7B8D91FE}" type="pres">
      <dgm:prSet presAssocID="{CB1B2480-15B2-457D-ABFA-974D5ACECBFA}" presName="Name13" presStyleLbl="parChTrans1D2" presStyleIdx="3" presStyleCnt="4"/>
      <dgm:spPr/>
      <dgm:t>
        <a:bodyPr/>
        <a:lstStyle/>
        <a:p>
          <a:endParaRPr lang="ru-RU"/>
        </a:p>
      </dgm:t>
    </dgm:pt>
    <dgm:pt modelId="{F16CF489-47A4-437E-B273-F57C0921AF72}" type="pres">
      <dgm:prSet presAssocID="{F11FAEF1-2AD9-474C-BA0C-6FB913E5522A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5F7013-BFE8-47C1-BF7E-2EADB2BA206A}" srcId="{05775749-2224-4837-BA72-64A810EB6FA8}" destId="{FB12A5BA-66D0-4799-B5B5-0725D0BB69C2}" srcOrd="1" destOrd="0" parTransId="{0F0FF8BD-D971-4A35-A967-33CA2AE1BAF0}" sibTransId="{D24659D1-8A23-4351-AFF9-64FD8B817A30}"/>
    <dgm:cxn modelId="{6AAF7828-0B6F-49FC-B200-4F930558F130}" type="presOf" srcId="{F45735B3-D834-4247-B5EE-E21A4B3F48E5}" destId="{F0046F0A-B2B7-4B0E-A209-5604505951FB}" srcOrd="0" destOrd="0" presId="urn:microsoft.com/office/officeart/2005/8/layout/hierarchy3"/>
    <dgm:cxn modelId="{A5622396-3839-4B94-8C3B-2CBC33B3B08D}" type="presOf" srcId="{9CB87C22-CE33-4917-8714-DD4A3C7F3C48}" destId="{7090F034-52EC-4BD5-B734-5AF8B325C78B}" srcOrd="0" destOrd="0" presId="urn:microsoft.com/office/officeart/2005/8/layout/hierarchy3"/>
    <dgm:cxn modelId="{B0A8869F-B0D2-4FDC-BF3E-E721A075D023}" type="presOf" srcId="{F45735B3-D834-4247-B5EE-E21A4B3F48E5}" destId="{20D65C13-D8C5-4733-AB15-8D0157BC64C7}" srcOrd="1" destOrd="0" presId="urn:microsoft.com/office/officeart/2005/8/layout/hierarchy3"/>
    <dgm:cxn modelId="{D58EA798-CEBE-47BB-9FA1-6A7DFD0D1D78}" type="presOf" srcId="{015EF55F-2B80-4B1F-A0BC-6F63A81D871C}" destId="{6B3DC6EA-A81B-46F7-88ED-7EBA1628C0C5}" srcOrd="0" destOrd="0" presId="urn:microsoft.com/office/officeart/2005/8/layout/hierarchy3"/>
    <dgm:cxn modelId="{2CD9F0C9-1CA9-46CC-AD0B-A6A0DB08ABD7}" type="presOf" srcId="{56358099-403B-4187-8945-9D577C17C85D}" destId="{369AA7E1-50B2-4FC5-974B-45D4259A9F96}" srcOrd="0" destOrd="0" presId="urn:microsoft.com/office/officeart/2005/8/layout/hierarchy3"/>
    <dgm:cxn modelId="{E7847C88-0343-401B-B884-43A10CD86980}" srcId="{9CB87C22-CE33-4917-8714-DD4A3C7F3C48}" destId="{05775749-2224-4837-BA72-64A810EB6FA8}" srcOrd="1" destOrd="0" parTransId="{4F5FB1FB-D95C-447A-AED8-F954CA6194A9}" sibTransId="{06599AE8-D02A-42F7-A78A-5F1512E14C67}"/>
    <dgm:cxn modelId="{A26C0A1A-27B6-4F3E-8C96-6E38238FE2A9}" srcId="{9CB87C22-CE33-4917-8714-DD4A3C7F3C48}" destId="{F45735B3-D834-4247-B5EE-E21A4B3F48E5}" srcOrd="2" destOrd="0" parTransId="{F89CB6A9-3A99-4EDE-9CB2-8CE9BC3D5E7B}" sibTransId="{E89200AB-526A-4EC0-9B0C-D89DBC32357A}"/>
    <dgm:cxn modelId="{8AA66AF1-72D0-4C76-B492-03233E02A9BF}" type="presOf" srcId="{FB3EB7C1-213E-44AB-8909-82FACF7DCB74}" destId="{2F77BB19-48C0-42D7-8625-B508C3309266}" srcOrd="0" destOrd="0" presId="urn:microsoft.com/office/officeart/2005/8/layout/hierarchy3"/>
    <dgm:cxn modelId="{3910677E-F8A6-42FC-9937-54D0F41A1AAE}" srcId="{05775749-2224-4837-BA72-64A810EB6FA8}" destId="{2574CEA7-C62A-4F5D-9078-A506D6576D37}" srcOrd="0" destOrd="0" parTransId="{015EF55F-2B80-4B1F-A0BC-6F63A81D871C}" sibTransId="{88096908-411C-4879-80B6-D94022EB7E60}"/>
    <dgm:cxn modelId="{AB3D241C-924F-4FEA-9D04-3562B6BF3622}" type="presOf" srcId="{CCAD6262-A0E1-4794-A692-1E395ACA5988}" destId="{BD7FA323-9EE5-4B9A-ADBD-F76F2F7AB2F0}" srcOrd="0" destOrd="0" presId="urn:microsoft.com/office/officeart/2005/8/layout/hierarchy3"/>
    <dgm:cxn modelId="{84A2B5E7-215D-43E4-9EB0-A83A82321ED6}" type="presOf" srcId="{FB3EB7C1-213E-44AB-8909-82FACF7DCB74}" destId="{1B345895-E16F-461C-9435-34054765DD43}" srcOrd="1" destOrd="0" presId="urn:microsoft.com/office/officeart/2005/8/layout/hierarchy3"/>
    <dgm:cxn modelId="{02E6D62C-8A43-480B-AFB0-A37C6DD647B1}" srcId="{F45735B3-D834-4247-B5EE-E21A4B3F48E5}" destId="{F11FAEF1-2AD9-474C-BA0C-6FB913E5522A}" srcOrd="0" destOrd="0" parTransId="{CB1B2480-15B2-457D-ABFA-974D5ACECBFA}" sibTransId="{3A97DD14-109A-4037-B362-D3B074977376}"/>
    <dgm:cxn modelId="{3E683ED5-E733-4B5A-A81D-2819E30D712A}" type="presOf" srcId="{F11FAEF1-2AD9-474C-BA0C-6FB913E5522A}" destId="{F16CF489-47A4-437E-B273-F57C0921AF72}" srcOrd="0" destOrd="0" presId="urn:microsoft.com/office/officeart/2005/8/layout/hierarchy3"/>
    <dgm:cxn modelId="{5517498D-F4ED-4AA0-9875-9AFD324EE6C3}" srcId="{FB3EB7C1-213E-44AB-8909-82FACF7DCB74}" destId="{CCAD6262-A0E1-4794-A692-1E395ACA5988}" srcOrd="0" destOrd="0" parTransId="{56358099-403B-4187-8945-9D577C17C85D}" sibTransId="{BBBB0A3D-2BBA-47E5-9B5A-FC97B4B3EC91}"/>
    <dgm:cxn modelId="{2A27FD65-745B-408C-A925-74E8759FD97B}" type="presOf" srcId="{05775749-2224-4837-BA72-64A810EB6FA8}" destId="{BE0E5F49-E680-4F4D-9B8D-D5F52B1E0653}" srcOrd="0" destOrd="0" presId="urn:microsoft.com/office/officeart/2005/8/layout/hierarchy3"/>
    <dgm:cxn modelId="{B2C8480C-12B6-4A3C-AF4B-7A0675808AD9}" type="presOf" srcId="{2574CEA7-C62A-4F5D-9078-A506D6576D37}" destId="{2C1A1FE2-C313-4EE2-8B11-7739A4D9DA82}" srcOrd="0" destOrd="0" presId="urn:microsoft.com/office/officeart/2005/8/layout/hierarchy3"/>
    <dgm:cxn modelId="{162E4F87-7E9C-4EC9-BFFA-E0EBF976A4C6}" type="presOf" srcId="{05775749-2224-4837-BA72-64A810EB6FA8}" destId="{8E7E1D2C-382A-4F8D-BE95-A6E41AF13A03}" srcOrd="1" destOrd="0" presId="urn:microsoft.com/office/officeart/2005/8/layout/hierarchy3"/>
    <dgm:cxn modelId="{F376D93A-9582-455F-9E3C-02F1C7A82A99}" type="presOf" srcId="{0F0FF8BD-D971-4A35-A967-33CA2AE1BAF0}" destId="{0AFC05D9-21EF-4C27-90EA-53C488AE8CF7}" srcOrd="0" destOrd="0" presId="urn:microsoft.com/office/officeart/2005/8/layout/hierarchy3"/>
    <dgm:cxn modelId="{D4E7FB7E-E36C-46AF-87DA-738AB8BEA581}" type="presOf" srcId="{FB12A5BA-66D0-4799-B5B5-0725D0BB69C2}" destId="{147E20EB-E86E-4B57-A119-DAC98FE9A8A5}" srcOrd="0" destOrd="0" presId="urn:microsoft.com/office/officeart/2005/8/layout/hierarchy3"/>
    <dgm:cxn modelId="{B7BA5167-329B-44F0-998D-DE597934EBFB}" type="presOf" srcId="{CB1B2480-15B2-457D-ABFA-974D5ACECBFA}" destId="{3138033D-C98D-4425-AA29-85CE7B8D91FE}" srcOrd="0" destOrd="0" presId="urn:microsoft.com/office/officeart/2005/8/layout/hierarchy3"/>
    <dgm:cxn modelId="{1FE86268-A542-4B4C-9098-160A187E412C}" srcId="{9CB87C22-CE33-4917-8714-DD4A3C7F3C48}" destId="{FB3EB7C1-213E-44AB-8909-82FACF7DCB74}" srcOrd="0" destOrd="0" parTransId="{BF0A4068-DF12-4E95-8F1E-DBBE585EECB2}" sibTransId="{3E76E3CB-B426-40E5-B4DB-12B6775B338C}"/>
    <dgm:cxn modelId="{A20E52AB-1DFB-4122-9443-4762D9942DC2}" type="presParOf" srcId="{7090F034-52EC-4BD5-B734-5AF8B325C78B}" destId="{380BAD1C-1BF3-478E-8512-094C517339B2}" srcOrd="0" destOrd="0" presId="urn:microsoft.com/office/officeart/2005/8/layout/hierarchy3"/>
    <dgm:cxn modelId="{846794EB-362A-4D9C-A31E-266F9EE1AF94}" type="presParOf" srcId="{380BAD1C-1BF3-478E-8512-094C517339B2}" destId="{5F23F886-DF4A-4B86-9354-BFFCFD5C9F5C}" srcOrd="0" destOrd="0" presId="urn:microsoft.com/office/officeart/2005/8/layout/hierarchy3"/>
    <dgm:cxn modelId="{223F296A-A8EA-43B0-B6DC-B3FF9FA530D0}" type="presParOf" srcId="{5F23F886-DF4A-4B86-9354-BFFCFD5C9F5C}" destId="{2F77BB19-48C0-42D7-8625-B508C3309266}" srcOrd="0" destOrd="0" presId="urn:microsoft.com/office/officeart/2005/8/layout/hierarchy3"/>
    <dgm:cxn modelId="{A4BA6163-92FB-4180-91CE-9C23B820A465}" type="presParOf" srcId="{5F23F886-DF4A-4B86-9354-BFFCFD5C9F5C}" destId="{1B345895-E16F-461C-9435-34054765DD43}" srcOrd="1" destOrd="0" presId="urn:microsoft.com/office/officeart/2005/8/layout/hierarchy3"/>
    <dgm:cxn modelId="{8A952587-0F8E-4440-8E93-7B1389252F3E}" type="presParOf" srcId="{380BAD1C-1BF3-478E-8512-094C517339B2}" destId="{D2EA9F59-F03D-4240-AC4E-C78E2588F4D1}" srcOrd="1" destOrd="0" presId="urn:microsoft.com/office/officeart/2005/8/layout/hierarchy3"/>
    <dgm:cxn modelId="{3EC84FA9-F8B1-4C14-86B6-B8A6CCCEEFA4}" type="presParOf" srcId="{D2EA9F59-F03D-4240-AC4E-C78E2588F4D1}" destId="{369AA7E1-50B2-4FC5-974B-45D4259A9F96}" srcOrd="0" destOrd="0" presId="urn:microsoft.com/office/officeart/2005/8/layout/hierarchy3"/>
    <dgm:cxn modelId="{FA426BBF-0A7D-49BD-BF15-B19669DB02EA}" type="presParOf" srcId="{D2EA9F59-F03D-4240-AC4E-C78E2588F4D1}" destId="{BD7FA323-9EE5-4B9A-ADBD-F76F2F7AB2F0}" srcOrd="1" destOrd="0" presId="urn:microsoft.com/office/officeart/2005/8/layout/hierarchy3"/>
    <dgm:cxn modelId="{1D83C093-EAE4-4A32-94F3-1E303D4877DD}" type="presParOf" srcId="{7090F034-52EC-4BD5-B734-5AF8B325C78B}" destId="{57D02A6B-807B-4DDD-A569-583DEB15972A}" srcOrd="1" destOrd="0" presId="urn:microsoft.com/office/officeart/2005/8/layout/hierarchy3"/>
    <dgm:cxn modelId="{1A096A31-6DEE-45AF-B4A3-59494ACAD017}" type="presParOf" srcId="{57D02A6B-807B-4DDD-A569-583DEB15972A}" destId="{DAF180CF-8D85-4B93-B9B3-47BEBBD710EE}" srcOrd="0" destOrd="0" presId="urn:microsoft.com/office/officeart/2005/8/layout/hierarchy3"/>
    <dgm:cxn modelId="{518B6D80-AE74-4EB8-8935-DB5A08696C84}" type="presParOf" srcId="{DAF180CF-8D85-4B93-B9B3-47BEBBD710EE}" destId="{BE0E5F49-E680-4F4D-9B8D-D5F52B1E0653}" srcOrd="0" destOrd="0" presId="urn:microsoft.com/office/officeart/2005/8/layout/hierarchy3"/>
    <dgm:cxn modelId="{F4CFEAB6-FC34-4C33-A952-928C8051727F}" type="presParOf" srcId="{DAF180CF-8D85-4B93-B9B3-47BEBBD710EE}" destId="{8E7E1D2C-382A-4F8D-BE95-A6E41AF13A03}" srcOrd="1" destOrd="0" presId="urn:microsoft.com/office/officeart/2005/8/layout/hierarchy3"/>
    <dgm:cxn modelId="{A94B06F3-51AD-49FA-9F27-1527A17B4826}" type="presParOf" srcId="{57D02A6B-807B-4DDD-A569-583DEB15972A}" destId="{1877EDBC-5B4F-4FD3-970D-1E1BA1641214}" srcOrd="1" destOrd="0" presId="urn:microsoft.com/office/officeart/2005/8/layout/hierarchy3"/>
    <dgm:cxn modelId="{6A4E1DE8-8C0C-4300-99E2-EE84EE3C6C74}" type="presParOf" srcId="{1877EDBC-5B4F-4FD3-970D-1E1BA1641214}" destId="{6B3DC6EA-A81B-46F7-88ED-7EBA1628C0C5}" srcOrd="0" destOrd="0" presId="urn:microsoft.com/office/officeart/2005/8/layout/hierarchy3"/>
    <dgm:cxn modelId="{204DF8A0-09CC-4496-85B6-5EACDF94FD4A}" type="presParOf" srcId="{1877EDBC-5B4F-4FD3-970D-1E1BA1641214}" destId="{2C1A1FE2-C313-4EE2-8B11-7739A4D9DA82}" srcOrd="1" destOrd="0" presId="urn:microsoft.com/office/officeart/2005/8/layout/hierarchy3"/>
    <dgm:cxn modelId="{5BE06619-AAEC-44E6-8110-EA990A2FEA29}" type="presParOf" srcId="{1877EDBC-5B4F-4FD3-970D-1E1BA1641214}" destId="{0AFC05D9-21EF-4C27-90EA-53C488AE8CF7}" srcOrd="2" destOrd="0" presId="urn:microsoft.com/office/officeart/2005/8/layout/hierarchy3"/>
    <dgm:cxn modelId="{62949772-BAAD-4D02-BC72-BCBD591E192A}" type="presParOf" srcId="{1877EDBC-5B4F-4FD3-970D-1E1BA1641214}" destId="{147E20EB-E86E-4B57-A119-DAC98FE9A8A5}" srcOrd="3" destOrd="0" presId="urn:microsoft.com/office/officeart/2005/8/layout/hierarchy3"/>
    <dgm:cxn modelId="{97D3D889-DEBC-4FEE-A70B-50950AD3DEF2}" type="presParOf" srcId="{7090F034-52EC-4BD5-B734-5AF8B325C78B}" destId="{8773BE61-04BE-476C-B2B1-FA3E6407C14D}" srcOrd="2" destOrd="0" presId="urn:microsoft.com/office/officeart/2005/8/layout/hierarchy3"/>
    <dgm:cxn modelId="{A1DAF7B8-ECA2-4BA4-AFC7-A644DC816729}" type="presParOf" srcId="{8773BE61-04BE-476C-B2B1-FA3E6407C14D}" destId="{EE95D2DE-DA2B-4C2F-A782-819932C7CB46}" srcOrd="0" destOrd="0" presId="urn:microsoft.com/office/officeart/2005/8/layout/hierarchy3"/>
    <dgm:cxn modelId="{2CE16B1E-1FBC-4D96-8CC1-3EB9351ED934}" type="presParOf" srcId="{EE95D2DE-DA2B-4C2F-A782-819932C7CB46}" destId="{F0046F0A-B2B7-4B0E-A209-5604505951FB}" srcOrd="0" destOrd="0" presId="urn:microsoft.com/office/officeart/2005/8/layout/hierarchy3"/>
    <dgm:cxn modelId="{50B3A315-4EB9-47FD-B018-6C3773D2D55F}" type="presParOf" srcId="{EE95D2DE-DA2B-4C2F-A782-819932C7CB46}" destId="{20D65C13-D8C5-4733-AB15-8D0157BC64C7}" srcOrd="1" destOrd="0" presId="urn:microsoft.com/office/officeart/2005/8/layout/hierarchy3"/>
    <dgm:cxn modelId="{B8035B19-4361-4895-849F-3A15A4114B48}" type="presParOf" srcId="{8773BE61-04BE-476C-B2B1-FA3E6407C14D}" destId="{A136673A-5109-442D-A3D9-36745EEC56F6}" srcOrd="1" destOrd="0" presId="urn:microsoft.com/office/officeart/2005/8/layout/hierarchy3"/>
    <dgm:cxn modelId="{C7D9D91D-ABBF-4D88-87AB-98A770E3CAD8}" type="presParOf" srcId="{A136673A-5109-442D-A3D9-36745EEC56F6}" destId="{3138033D-C98D-4425-AA29-85CE7B8D91FE}" srcOrd="0" destOrd="0" presId="urn:microsoft.com/office/officeart/2005/8/layout/hierarchy3"/>
    <dgm:cxn modelId="{AEA4A599-F556-4966-A593-08387AD48F7D}" type="presParOf" srcId="{A136673A-5109-442D-A3D9-36745EEC56F6}" destId="{F16CF489-47A4-437E-B273-F57C0921AF7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CB288-3AD6-4B1B-8E70-954D21DC4F1C}">
      <dgm:prSet phldrT="[Текст]"/>
      <dgm:spPr/>
      <dgm:t>
        <a:bodyPr/>
        <a:lstStyle/>
        <a:p>
          <a:r>
            <a:rPr lang="ru-RU" dirty="0" smtClean="0"/>
            <a:t>Жалоба подается в течение 30-ти рабочих дней со дня, следующего за днем вручения уведомления. Датой подачи жалобы являются:</a:t>
          </a:r>
          <a:endParaRPr lang="ru-RU" dirty="0"/>
        </a:p>
      </dgm:t>
    </dgm:pt>
    <dgm:pt modelId="{90862A69-5285-48E1-BAF4-50C34F0BBB3E}" type="parTrans" cxnId="{841E2FBA-0D0E-46C3-A284-472FE165175E}">
      <dgm:prSet/>
      <dgm:spPr/>
      <dgm:t>
        <a:bodyPr/>
        <a:lstStyle/>
        <a:p>
          <a:endParaRPr lang="ru-RU"/>
        </a:p>
      </dgm:t>
    </dgm:pt>
    <dgm:pt modelId="{41B123CA-58D0-468E-B177-B8EA197503F2}" type="sibTrans" cxnId="{841E2FBA-0D0E-46C3-A284-472FE165175E}">
      <dgm:prSet/>
      <dgm:spPr/>
      <dgm:t>
        <a:bodyPr/>
        <a:lstStyle/>
        <a:p>
          <a:endParaRPr lang="ru-RU"/>
        </a:p>
      </dgm:t>
    </dgm:pt>
    <dgm:pt modelId="{62DBBA3B-3B71-4CF8-91DF-D551110DA5AE}">
      <dgm:prSet phldrT="[Текст]"/>
      <dgm:spPr/>
      <dgm:t>
        <a:bodyPr/>
        <a:lstStyle/>
        <a:p>
          <a:r>
            <a:rPr lang="ru-RU" dirty="0" smtClean="0"/>
            <a:t>в явочном порядке – дата получения жалобы уполномоченным органом</a:t>
          </a:r>
          <a:endParaRPr lang="ru-RU" dirty="0"/>
        </a:p>
      </dgm:t>
    </dgm:pt>
    <dgm:pt modelId="{C671897A-8D5E-405A-9505-CF72734444A4}" type="parTrans" cxnId="{1C6FFB6D-7C2B-4967-8964-B670A8B3F9CD}">
      <dgm:prSet/>
      <dgm:spPr/>
      <dgm:t>
        <a:bodyPr/>
        <a:lstStyle/>
        <a:p>
          <a:endParaRPr lang="ru-RU"/>
        </a:p>
      </dgm:t>
    </dgm:pt>
    <dgm:pt modelId="{B3C7E94D-5C4E-475D-B6D4-3C242EB8FEFB}" type="sibTrans" cxnId="{1C6FFB6D-7C2B-4967-8964-B670A8B3F9CD}">
      <dgm:prSet/>
      <dgm:spPr/>
      <dgm:t>
        <a:bodyPr/>
        <a:lstStyle/>
        <a:p>
          <a:endParaRPr lang="ru-RU"/>
        </a:p>
      </dgm:t>
    </dgm:pt>
    <dgm:pt modelId="{E98A04F6-0308-454A-BA2A-1332D7E8DF7F}">
      <dgm:prSet phldrT="[Текст]"/>
      <dgm:spPr/>
      <dgm:t>
        <a:bodyPr/>
        <a:lstStyle/>
        <a:p>
          <a:r>
            <a:rPr lang="ru-RU" dirty="0" smtClean="0"/>
            <a:t>по почте – дата отметки о приеме почтовой или иной организации связи </a:t>
          </a:r>
          <a:endParaRPr lang="ru-RU" dirty="0"/>
        </a:p>
      </dgm:t>
    </dgm:pt>
    <dgm:pt modelId="{3EF959B0-191B-4A41-9294-A0B72317540F}" type="parTrans" cxnId="{4E7C7120-50D2-47CE-8A17-67F84243DB2B}">
      <dgm:prSet/>
      <dgm:spPr/>
      <dgm:t>
        <a:bodyPr/>
        <a:lstStyle/>
        <a:p>
          <a:endParaRPr lang="ru-RU"/>
        </a:p>
      </dgm:t>
    </dgm:pt>
    <dgm:pt modelId="{5F90568F-677B-4E0B-A3A7-AB7CEF3C3060}" type="sibTrans" cxnId="{4E7C7120-50D2-47CE-8A17-67F84243DB2B}">
      <dgm:prSet/>
      <dgm:spPr/>
      <dgm:t>
        <a:bodyPr/>
        <a:lstStyle/>
        <a:p>
          <a:endParaRPr lang="ru-RU"/>
        </a:p>
      </dgm:t>
    </dgm:pt>
    <dgm:pt modelId="{255D733A-68E5-4920-8650-0AA0CEC58F3B}" type="pres">
      <dgm:prSet presAssocID="{6A6D0595-5D2E-4A36-9D6F-0EC7E17ACEF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5FC91B-64A0-49F7-A1D9-A38B4EA3CC0C}" type="pres">
      <dgm:prSet presAssocID="{13ECB288-3AD6-4B1B-8E70-954D21DC4F1C}" presName="root" presStyleCnt="0">
        <dgm:presLayoutVars>
          <dgm:chMax/>
          <dgm:chPref val="4"/>
        </dgm:presLayoutVars>
      </dgm:prSet>
      <dgm:spPr/>
    </dgm:pt>
    <dgm:pt modelId="{D46CD449-8791-46E5-AF15-8AFFCEDA10A1}" type="pres">
      <dgm:prSet presAssocID="{13ECB288-3AD6-4B1B-8E70-954D21DC4F1C}" presName="rootComposite" presStyleCnt="0">
        <dgm:presLayoutVars/>
      </dgm:prSet>
      <dgm:spPr/>
    </dgm:pt>
    <dgm:pt modelId="{B9201C3D-B645-4B39-8EA1-C8B760C96E49}" type="pres">
      <dgm:prSet presAssocID="{13ECB288-3AD6-4B1B-8E70-954D21DC4F1C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FBBCDD98-211D-4921-B0C4-EA93C53A5807}" type="pres">
      <dgm:prSet presAssocID="{13ECB288-3AD6-4B1B-8E70-954D21DC4F1C}" presName="childShape" presStyleCnt="0">
        <dgm:presLayoutVars>
          <dgm:chMax val="0"/>
          <dgm:chPref val="0"/>
        </dgm:presLayoutVars>
      </dgm:prSet>
      <dgm:spPr/>
    </dgm:pt>
    <dgm:pt modelId="{B4DA2424-88DE-4D85-8736-6F29B15984AA}" type="pres">
      <dgm:prSet presAssocID="{62DBBA3B-3B71-4CF8-91DF-D551110DA5AE}" presName="childComposite" presStyleCnt="0">
        <dgm:presLayoutVars>
          <dgm:chMax val="0"/>
          <dgm:chPref val="0"/>
        </dgm:presLayoutVars>
      </dgm:prSet>
      <dgm:spPr/>
    </dgm:pt>
    <dgm:pt modelId="{C00CCC0B-C826-447E-A0F2-3E6625A847CF}" type="pres">
      <dgm:prSet presAssocID="{62DBBA3B-3B71-4CF8-91DF-D551110DA5AE}" presName="Image" presStyleLbl="node1" presStyleIdx="0" presStyleCnt="2"/>
      <dgm:spPr/>
    </dgm:pt>
    <dgm:pt modelId="{BD4F1DAE-3563-4BEB-88CE-CDBC449AD057}" type="pres">
      <dgm:prSet presAssocID="{62DBBA3B-3B71-4CF8-91DF-D551110DA5AE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A2D53-3BB8-4585-8354-49706A26E2B7}" type="pres">
      <dgm:prSet presAssocID="{E98A04F6-0308-454A-BA2A-1332D7E8DF7F}" presName="childComposite" presStyleCnt="0">
        <dgm:presLayoutVars>
          <dgm:chMax val="0"/>
          <dgm:chPref val="0"/>
        </dgm:presLayoutVars>
      </dgm:prSet>
      <dgm:spPr/>
    </dgm:pt>
    <dgm:pt modelId="{F05FC9E9-DABD-4F6F-9EF2-CEF87C655F02}" type="pres">
      <dgm:prSet presAssocID="{E98A04F6-0308-454A-BA2A-1332D7E8DF7F}" presName="Image" presStyleLbl="node1" presStyleIdx="1" presStyleCnt="2"/>
      <dgm:spPr/>
    </dgm:pt>
    <dgm:pt modelId="{779C03FC-6F7F-4070-9188-0DA0A21F902D}" type="pres">
      <dgm:prSet presAssocID="{E98A04F6-0308-454A-BA2A-1332D7E8DF7F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1E2FBA-0D0E-46C3-A284-472FE165175E}" srcId="{6A6D0595-5D2E-4A36-9D6F-0EC7E17ACEF3}" destId="{13ECB288-3AD6-4B1B-8E70-954D21DC4F1C}" srcOrd="0" destOrd="0" parTransId="{90862A69-5285-48E1-BAF4-50C34F0BBB3E}" sibTransId="{41B123CA-58D0-468E-B177-B8EA197503F2}"/>
    <dgm:cxn modelId="{4E7C7120-50D2-47CE-8A17-67F84243DB2B}" srcId="{13ECB288-3AD6-4B1B-8E70-954D21DC4F1C}" destId="{E98A04F6-0308-454A-BA2A-1332D7E8DF7F}" srcOrd="1" destOrd="0" parTransId="{3EF959B0-191B-4A41-9294-A0B72317540F}" sibTransId="{5F90568F-677B-4E0B-A3A7-AB7CEF3C3060}"/>
    <dgm:cxn modelId="{1C6FFB6D-7C2B-4967-8964-B670A8B3F9CD}" srcId="{13ECB288-3AD6-4B1B-8E70-954D21DC4F1C}" destId="{62DBBA3B-3B71-4CF8-91DF-D551110DA5AE}" srcOrd="0" destOrd="0" parTransId="{C671897A-8D5E-405A-9505-CF72734444A4}" sibTransId="{B3C7E94D-5C4E-475D-B6D4-3C242EB8FEFB}"/>
    <dgm:cxn modelId="{9A6AB9B0-384E-43A3-A8C4-971939BC1910}" type="presOf" srcId="{E98A04F6-0308-454A-BA2A-1332D7E8DF7F}" destId="{779C03FC-6F7F-4070-9188-0DA0A21F902D}" srcOrd="0" destOrd="0" presId="urn:microsoft.com/office/officeart/2008/layout/PictureAccentList"/>
    <dgm:cxn modelId="{9C7D7FF2-1796-47B8-8DAE-7773F21E2C1C}" type="presOf" srcId="{13ECB288-3AD6-4B1B-8E70-954D21DC4F1C}" destId="{B9201C3D-B645-4B39-8EA1-C8B760C96E49}" srcOrd="0" destOrd="0" presId="urn:microsoft.com/office/officeart/2008/layout/PictureAccentList"/>
    <dgm:cxn modelId="{0EF938EE-1B62-47E7-9EED-0853194DE2FC}" type="presOf" srcId="{6A6D0595-5D2E-4A36-9D6F-0EC7E17ACEF3}" destId="{255D733A-68E5-4920-8650-0AA0CEC58F3B}" srcOrd="0" destOrd="0" presId="urn:microsoft.com/office/officeart/2008/layout/PictureAccentList"/>
    <dgm:cxn modelId="{2F46F131-DE33-426E-8389-2D65B27F4BF6}" type="presOf" srcId="{62DBBA3B-3B71-4CF8-91DF-D551110DA5AE}" destId="{BD4F1DAE-3563-4BEB-88CE-CDBC449AD057}" srcOrd="0" destOrd="0" presId="urn:microsoft.com/office/officeart/2008/layout/PictureAccentList"/>
    <dgm:cxn modelId="{DA047E62-14C3-42D0-A1A7-1E3C6AC29769}" type="presParOf" srcId="{255D733A-68E5-4920-8650-0AA0CEC58F3B}" destId="{CD5FC91B-64A0-49F7-A1D9-A38B4EA3CC0C}" srcOrd="0" destOrd="0" presId="urn:microsoft.com/office/officeart/2008/layout/PictureAccentList"/>
    <dgm:cxn modelId="{204CE316-9D8E-4C25-8C55-BEBA8F0259DE}" type="presParOf" srcId="{CD5FC91B-64A0-49F7-A1D9-A38B4EA3CC0C}" destId="{D46CD449-8791-46E5-AF15-8AFFCEDA10A1}" srcOrd="0" destOrd="0" presId="urn:microsoft.com/office/officeart/2008/layout/PictureAccentList"/>
    <dgm:cxn modelId="{C7084319-F57F-43B0-8DB5-B06423F8353D}" type="presParOf" srcId="{D46CD449-8791-46E5-AF15-8AFFCEDA10A1}" destId="{B9201C3D-B645-4B39-8EA1-C8B760C96E49}" srcOrd="0" destOrd="0" presId="urn:microsoft.com/office/officeart/2008/layout/PictureAccentList"/>
    <dgm:cxn modelId="{522733D9-D74E-4095-8162-23A8DD923237}" type="presParOf" srcId="{CD5FC91B-64A0-49F7-A1D9-A38B4EA3CC0C}" destId="{FBBCDD98-211D-4921-B0C4-EA93C53A5807}" srcOrd="1" destOrd="0" presId="urn:microsoft.com/office/officeart/2008/layout/PictureAccentList"/>
    <dgm:cxn modelId="{D4282ADD-6213-442F-A5E0-D3060A10A9D8}" type="presParOf" srcId="{FBBCDD98-211D-4921-B0C4-EA93C53A5807}" destId="{B4DA2424-88DE-4D85-8736-6F29B15984AA}" srcOrd="0" destOrd="0" presId="urn:microsoft.com/office/officeart/2008/layout/PictureAccentList"/>
    <dgm:cxn modelId="{2641D413-8929-42DA-BC46-75A62A60FF98}" type="presParOf" srcId="{B4DA2424-88DE-4D85-8736-6F29B15984AA}" destId="{C00CCC0B-C826-447E-A0F2-3E6625A847CF}" srcOrd="0" destOrd="0" presId="urn:microsoft.com/office/officeart/2008/layout/PictureAccentList"/>
    <dgm:cxn modelId="{7B7DDB35-E05F-4A08-A39A-7173A151EE60}" type="presParOf" srcId="{B4DA2424-88DE-4D85-8736-6F29B15984AA}" destId="{BD4F1DAE-3563-4BEB-88CE-CDBC449AD057}" srcOrd="1" destOrd="0" presId="urn:microsoft.com/office/officeart/2008/layout/PictureAccentList"/>
    <dgm:cxn modelId="{0AC54BF7-DCC7-4B5F-BBEA-F41385A61648}" type="presParOf" srcId="{FBBCDD98-211D-4921-B0C4-EA93C53A5807}" destId="{416A2D53-3BB8-4585-8354-49706A26E2B7}" srcOrd="1" destOrd="0" presId="urn:microsoft.com/office/officeart/2008/layout/PictureAccentList"/>
    <dgm:cxn modelId="{67D10FAA-9A66-45BD-902E-4FA6121F2829}" type="presParOf" srcId="{416A2D53-3BB8-4585-8354-49706A26E2B7}" destId="{F05FC9E9-DABD-4F6F-9EF2-CEF87C655F02}" srcOrd="0" destOrd="0" presId="urn:microsoft.com/office/officeart/2008/layout/PictureAccentList"/>
    <dgm:cxn modelId="{5892326D-A935-487E-9D84-6D33301FD266}" type="presParOf" srcId="{416A2D53-3BB8-4585-8354-49706A26E2B7}" destId="{779C03FC-6F7F-4070-9188-0DA0A21F902D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CB288-3AD6-4B1B-8E70-954D21DC4F1C}">
      <dgm:prSet phldrT="[Текст]"/>
      <dgm:spPr/>
      <dgm:t>
        <a:bodyPr/>
        <a:lstStyle/>
        <a:p>
          <a:r>
            <a:rPr lang="ru-RU" dirty="0" smtClean="0"/>
            <a:t>В случае пропуска срока подачи жалобы по уважительной причине,  срок может быть восстановлен уполномоченным органом по ходатайству налогоплательщика.</a:t>
          </a:r>
        </a:p>
        <a:p>
          <a:r>
            <a:rPr lang="ru-RU" dirty="0" smtClean="0"/>
            <a:t>Уважительной причиной признается временная нетрудоспособность следующих лиц:</a:t>
          </a:r>
          <a:endParaRPr lang="ru-RU" dirty="0"/>
        </a:p>
      </dgm:t>
    </dgm:pt>
    <dgm:pt modelId="{90862A69-5285-48E1-BAF4-50C34F0BBB3E}" type="parTrans" cxnId="{841E2FBA-0D0E-46C3-A284-472FE165175E}">
      <dgm:prSet/>
      <dgm:spPr/>
      <dgm:t>
        <a:bodyPr/>
        <a:lstStyle/>
        <a:p>
          <a:endParaRPr lang="ru-RU"/>
        </a:p>
      </dgm:t>
    </dgm:pt>
    <dgm:pt modelId="{41B123CA-58D0-468E-B177-B8EA197503F2}" type="sibTrans" cxnId="{841E2FBA-0D0E-46C3-A284-472FE165175E}">
      <dgm:prSet/>
      <dgm:spPr/>
      <dgm:t>
        <a:bodyPr/>
        <a:lstStyle/>
        <a:p>
          <a:endParaRPr lang="ru-RU"/>
        </a:p>
      </dgm:t>
    </dgm:pt>
    <dgm:pt modelId="{62DBBA3B-3B71-4CF8-91DF-D551110DA5AE}">
      <dgm:prSet phldrT="[Текст]" custT="1"/>
      <dgm:spPr/>
      <dgm:t>
        <a:bodyPr/>
        <a:lstStyle/>
        <a:p>
          <a:r>
            <a:rPr lang="ru-RU" sz="1800" dirty="0" smtClean="0"/>
            <a:t>физического лица, в отношении которого проведена налоговая/таможенная проверка</a:t>
          </a:r>
          <a:endParaRPr lang="ru-RU" sz="1800" dirty="0"/>
        </a:p>
      </dgm:t>
    </dgm:pt>
    <dgm:pt modelId="{C671897A-8D5E-405A-9505-CF72734444A4}" type="parTrans" cxnId="{1C6FFB6D-7C2B-4967-8964-B670A8B3F9CD}">
      <dgm:prSet/>
      <dgm:spPr/>
      <dgm:t>
        <a:bodyPr/>
        <a:lstStyle/>
        <a:p>
          <a:endParaRPr lang="ru-RU"/>
        </a:p>
      </dgm:t>
    </dgm:pt>
    <dgm:pt modelId="{B3C7E94D-5C4E-475D-B6D4-3C242EB8FEFB}" type="sibTrans" cxnId="{1C6FFB6D-7C2B-4967-8964-B670A8B3F9CD}">
      <dgm:prSet/>
      <dgm:spPr/>
      <dgm:t>
        <a:bodyPr/>
        <a:lstStyle/>
        <a:p>
          <a:endParaRPr lang="ru-RU"/>
        </a:p>
      </dgm:t>
    </dgm:pt>
    <dgm:pt modelId="{E98A04F6-0308-454A-BA2A-1332D7E8DF7F}">
      <dgm:prSet phldrT="[Текст]" custT="1"/>
      <dgm:spPr/>
      <dgm:t>
        <a:bodyPr/>
        <a:lstStyle/>
        <a:p>
          <a:r>
            <a:rPr lang="ru-RU" sz="1800" dirty="0" smtClean="0"/>
            <a:t>руководителя и (или) главного бухгалтера, если организационная структура не предусматривает их замещение</a:t>
          </a:r>
          <a:endParaRPr lang="ru-RU" sz="1800" dirty="0"/>
        </a:p>
      </dgm:t>
    </dgm:pt>
    <dgm:pt modelId="{3EF959B0-191B-4A41-9294-A0B72317540F}" type="parTrans" cxnId="{4E7C7120-50D2-47CE-8A17-67F84243DB2B}">
      <dgm:prSet/>
      <dgm:spPr/>
      <dgm:t>
        <a:bodyPr/>
        <a:lstStyle/>
        <a:p>
          <a:endParaRPr lang="ru-RU"/>
        </a:p>
      </dgm:t>
    </dgm:pt>
    <dgm:pt modelId="{5F90568F-677B-4E0B-A3A7-AB7CEF3C3060}" type="sibTrans" cxnId="{4E7C7120-50D2-47CE-8A17-67F84243DB2B}">
      <dgm:prSet/>
      <dgm:spPr/>
      <dgm:t>
        <a:bodyPr/>
        <a:lstStyle/>
        <a:p>
          <a:endParaRPr lang="ru-RU"/>
        </a:p>
      </dgm:t>
    </dgm:pt>
    <dgm:pt modelId="{255D733A-68E5-4920-8650-0AA0CEC58F3B}" type="pres">
      <dgm:prSet presAssocID="{6A6D0595-5D2E-4A36-9D6F-0EC7E17ACEF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5FC91B-64A0-49F7-A1D9-A38B4EA3CC0C}" type="pres">
      <dgm:prSet presAssocID="{13ECB288-3AD6-4B1B-8E70-954D21DC4F1C}" presName="root" presStyleCnt="0">
        <dgm:presLayoutVars>
          <dgm:chMax/>
          <dgm:chPref val="4"/>
        </dgm:presLayoutVars>
      </dgm:prSet>
      <dgm:spPr/>
    </dgm:pt>
    <dgm:pt modelId="{D46CD449-8791-46E5-AF15-8AFFCEDA10A1}" type="pres">
      <dgm:prSet presAssocID="{13ECB288-3AD6-4B1B-8E70-954D21DC4F1C}" presName="rootComposite" presStyleCnt="0">
        <dgm:presLayoutVars/>
      </dgm:prSet>
      <dgm:spPr/>
    </dgm:pt>
    <dgm:pt modelId="{B9201C3D-B645-4B39-8EA1-C8B760C96E49}" type="pres">
      <dgm:prSet presAssocID="{13ECB288-3AD6-4B1B-8E70-954D21DC4F1C}" presName="rootText" presStyleLbl="node0" presStyleIdx="0" presStyleCnt="1" custScaleY="167644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FBBCDD98-211D-4921-B0C4-EA93C53A5807}" type="pres">
      <dgm:prSet presAssocID="{13ECB288-3AD6-4B1B-8E70-954D21DC4F1C}" presName="childShape" presStyleCnt="0">
        <dgm:presLayoutVars>
          <dgm:chMax val="0"/>
          <dgm:chPref val="0"/>
        </dgm:presLayoutVars>
      </dgm:prSet>
      <dgm:spPr/>
    </dgm:pt>
    <dgm:pt modelId="{B4DA2424-88DE-4D85-8736-6F29B15984AA}" type="pres">
      <dgm:prSet presAssocID="{62DBBA3B-3B71-4CF8-91DF-D551110DA5AE}" presName="childComposite" presStyleCnt="0">
        <dgm:presLayoutVars>
          <dgm:chMax val="0"/>
          <dgm:chPref val="0"/>
        </dgm:presLayoutVars>
      </dgm:prSet>
      <dgm:spPr/>
    </dgm:pt>
    <dgm:pt modelId="{C00CCC0B-C826-447E-A0F2-3E6625A847CF}" type="pres">
      <dgm:prSet presAssocID="{62DBBA3B-3B71-4CF8-91DF-D551110DA5AE}" presName="Image" presStyleLbl="node1" presStyleIdx="0" presStyleCnt="2"/>
      <dgm:spPr/>
    </dgm:pt>
    <dgm:pt modelId="{BD4F1DAE-3563-4BEB-88CE-CDBC449AD057}" type="pres">
      <dgm:prSet presAssocID="{62DBBA3B-3B71-4CF8-91DF-D551110DA5AE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A2D53-3BB8-4585-8354-49706A26E2B7}" type="pres">
      <dgm:prSet presAssocID="{E98A04F6-0308-454A-BA2A-1332D7E8DF7F}" presName="childComposite" presStyleCnt="0">
        <dgm:presLayoutVars>
          <dgm:chMax val="0"/>
          <dgm:chPref val="0"/>
        </dgm:presLayoutVars>
      </dgm:prSet>
      <dgm:spPr/>
    </dgm:pt>
    <dgm:pt modelId="{F05FC9E9-DABD-4F6F-9EF2-CEF87C655F02}" type="pres">
      <dgm:prSet presAssocID="{E98A04F6-0308-454A-BA2A-1332D7E8DF7F}" presName="Image" presStyleLbl="node1" presStyleIdx="1" presStyleCnt="2"/>
      <dgm:spPr/>
    </dgm:pt>
    <dgm:pt modelId="{779C03FC-6F7F-4070-9188-0DA0A21F902D}" type="pres">
      <dgm:prSet presAssocID="{E98A04F6-0308-454A-BA2A-1332D7E8DF7F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2BA842-A3AB-4A97-BAB5-B2845759A413}" type="presOf" srcId="{6A6D0595-5D2E-4A36-9D6F-0EC7E17ACEF3}" destId="{255D733A-68E5-4920-8650-0AA0CEC58F3B}" srcOrd="0" destOrd="0" presId="urn:microsoft.com/office/officeart/2008/layout/PictureAccentList"/>
    <dgm:cxn modelId="{841E2FBA-0D0E-46C3-A284-472FE165175E}" srcId="{6A6D0595-5D2E-4A36-9D6F-0EC7E17ACEF3}" destId="{13ECB288-3AD6-4B1B-8E70-954D21DC4F1C}" srcOrd="0" destOrd="0" parTransId="{90862A69-5285-48E1-BAF4-50C34F0BBB3E}" sibTransId="{41B123CA-58D0-468E-B177-B8EA197503F2}"/>
    <dgm:cxn modelId="{DBB26FCE-8952-4F0C-93DB-53CC5DF3CC38}" type="presOf" srcId="{62DBBA3B-3B71-4CF8-91DF-D551110DA5AE}" destId="{BD4F1DAE-3563-4BEB-88CE-CDBC449AD057}" srcOrd="0" destOrd="0" presId="urn:microsoft.com/office/officeart/2008/layout/PictureAccentList"/>
    <dgm:cxn modelId="{4E7C7120-50D2-47CE-8A17-67F84243DB2B}" srcId="{13ECB288-3AD6-4B1B-8E70-954D21DC4F1C}" destId="{E98A04F6-0308-454A-BA2A-1332D7E8DF7F}" srcOrd="1" destOrd="0" parTransId="{3EF959B0-191B-4A41-9294-A0B72317540F}" sibTransId="{5F90568F-677B-4E0B-A3A7-AB7CEF3C3060}"/>
    <dgm:cxn modelId="{9997DA63-4D59-4334-9691-19C7C57F7914}" type="presOf" srcId="{E98A04F6-0308-454A-BA2A-1332D7E8DF7F}" destId="{779C03FC-6F7F-4070-9188-0DA0A21F902D}" srcOrd="0" destOrd="0" presId="urn:microsoft.com/office/officeart/2008/layout/PictureAccentList"/>
    <dgm:cxn modelId="{55B2527C-31F1-41E5-973F-B2022A00B4F8}" type="presOf" srcId="{13ECB288-3AD6-4B1B-8E70-954D21DC4F1C}" destId="{B9201C3D-B645-4B39-8EA1-C8B760C96E49}" srcOrd="0" destOrd="0" presId="urn:microsoft.com/office/officeart/2008/layout/PictureAccentList"/>
    <dgm:cxn modelId="{1C6FFB6D-7C2B-4967-8964-B670A8B3F9CD}" srcId="{13ECB288-3AD6-4B1B-8E70-954D21DC4F1C}" destId="{62DBBA3B-3B71-4CF8-91DF-D551110DA5AE}" srcOrd="0" destOrd="0" parTransId="{C671897A-8D5E-405A-9505-CF72734444A4}" sibTransId="{B3C7E94D-5C4E-475D-B6D4-3C242EB8FEFB}"/>
    <dgm:cxn modelId="{8FD44B7D-38FB-45B9-BBE8-2B29F1F347FA}" type="presParOf" srcId="{255D733A-68E5-4920-8650-0AA0CEC58F3B}" destId="{CD5FC91B-64A0-49F7-A1D9-A38B4EA3CC0C}" srcOrd="0" destOrd="0" presId="urn:microsoft.com/office/officeart/2008/layout/PictureAccentList"/>
    <dgm:cxn modelId="{8ADB8370-F737-4337-B96C-BD2CE43898D1}" type="presParOf" srcId="{CD5FC91B-64A0-49F7-A1D9-A38B4EA3CC0C}" destId="{D46CD449-8791-46E5-AF15-8AFFCEDA10A1}" srcOrd="0" destOrd="0" presId="urn:microsoft.com/office/officeart/2008/layout/PictureAccentList"/>
    <dgm:cxn modelId="{CEF18A8E-1125-4414-ABB0-1ED09358DDCD}" type="presParOf" srcId="{D46CD449-8791-46E5-AF15-8AFFCEDA10A1}" destId="{B9201C3D-B645-4B39-8EA1-C8B760C96E49}" srcOrd="0" destOrd="0" presId="urn:microsoft.com/office/officeart/2008/layout/PictureAccentList"/>
    <dgm:cxn modelId="{9BF2DFF2-8002-4077-8B58-E20E2DFA90AF}" type="presParOf" srcId="{CD5FC91B-64A0-49F7-A1D9-A38B4EA3CC0C}" destId="{FBBCDD98-211D-4921-B0C4-EA93C53A5807}" srcOrd="1" destOrd="0" presId="urn:microsoft.com/office/officeart/2008/layout/PictureAccentList"/>
    <dgm:cxn modelId="{FCA6AB89-AB43-4FB8-BB4A-5A2E59B60822}" type="presParOf" srcId="{FBBCDD98-211D-4921-B0C4-EA93C53A5807}" destId="{B4DA2424-88DE-4D85-8736-6F29B15984AA}" srcOrd="0" destOrd="0" presId="urn:microsoft.com/office/officeart/2008/layout/PictureAccentList"/>
    <dgm:cxn modelId="{85439920-9FB6-4D73-B3AA-9C2FF452D03C}" type="presParOf" srcId="{B4DA2424-88DE-4D85-8736-6F29B15984AA}" destId="{C00CCC0B-C826-447E-A0F2-3E6625A847CF}" srcOrd="0" destOrd="0" presId="urn:microsoft.com/office/officeart/2008/layout/PictureAccentList"/>
    <dgm:cxn modelId="{9CBC9377-D2E8-4C5C-8863-37BECCDD0F42}" type="presParOf" srcId="{B4DA2424-88DE-4D85-8736-6F29B15984AA}" destId="{BD4F1DAE-3563-4BEB-88CE-CDBC449AD057}" srcOrd="1" destOrd="0" presId="urn:microsoft.com/office/officeart/2008/layout/PictureAccentList"/>
    <dgm:cxn modelId="{4C3BB862-60F3-4544-A479-44C762C0EEC1}" type="presParOf" srcId="{FBBCDD98-211D-4921-B0C4-EA93C53A5807}" destId="{416A2D53-3BB8-4585-8354-49706A26E2B7}" srcOrd="1" destOrd="0" presId="urn:microsoft.com/office/officeart/2008/layout/PictureAccentList"/>
    <dgm:cxn modelId="{A93C6EF4-3358-4201-BACC-B89DB7E54543}" type="presParOf" srcId="{416A2D53-3BB8-4585-8354-49706A26E2B7}" destId="{F05FC9E9-DABD-4F6F-9EF2-CEF87C655F02}" srcOrd="0" destOrd="0" presId="urn:microsoft.com/office/officeart/2008/layout/PictureAccentList"/>
    <dgm:cxn modelId="{954A22AF-D7C9-4D47-A73C-54418C180D33}" type="presParOf" srcId="{416A2D53-3BB8-4585-8354-49706A26E2B7}" destId="{779C03FC-6F7F-4070-9188-0DA0A21F902D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CB288-3AD6-4B1B-8E70-954D21DC4F1C}">
      <dgm:prSet phldrT="[Текст]" custT="1"/>
      <dgm:spPr/>
      <dgm:t>
        <a:bodyPr/>
        <a:lstStyle/>
        <a:p>
          <a:r>
            <a:rPr lang="ru-RU" sz="2100" dirty="0" smtClean="0"/>
            <a:t>Ходатайство о восстановлении пропущенного срока подачи жалобы подается не позднее 10-ти рабочих дней со дня окончания периода временной нетрудоспособности. К ходатайству прилагаются:</a:t>
          </a:r>
          <a:endParaRPr lang="ru-RU" sz="2100" dirty="0"/>
        </a:p>
      </dgm:t>
    </dgm:pt>
    <dgm:pt modelId="{90862A69-5285-48E1-BAF4-50C34F0BBB3E}" type="parTrans" cxnId="{841E2FBA-0D0E-46C3-A284-472FE165175E}">
      <dgm:prSet/>
      <dgm:spPr/>
      <dgm:t>
        <a:bodyPr/>
        <a:lstStyle/>
        <a:p>
          <a:endParaRPr lang="ru-RU"/>
        </a:p>
      </dgm:t>
    </dgm:pt>
    <dgm:pt modelId="{41B123CA-58D0-468E-B177-B8EA197503F2}" type="sibTrans" cxnId="{841E2FBA-0D0E-46C3-A284-472FE165175E}">
      <dgm:prSet/>
      <dgm:spPr/>
      <dgm:t>
        <a:bodyPr/>
        <a:lstStyle/>
        <a:p>
          <a:endParaRPr lang="ru-RU"/>
        </a:p>
      </dgm:t>
    </dgm:pt>
    <dgm:pt modelId="{62DBBA3B-3B71-4CF8-91DF-D551110DA5AE}">
      <dgm:prSet phldrT="[Текст]"/>
      <dgm:spPr/>
      <dgm:t>
        <a:bodyPr/>
        <a:lstStyle/>
        <a:p>
          <a:r>
            <a:rPr lang="ru-RU" dirty="0" smtClean="0"/>
            <a:t>документ, подтверждающий  период временной нетрудоспособности физического лица/руководителя и (или) главного бухгалтера</a:t>
          </a:r>
          <a:endParaRPr lang="ru-RU" dirty="0"/>
        </a:p>
      </dgm:t>
    </dgm:pt>
    <dgm:pt modelId="{C671897A-8D5E-405A-9505-CF72734444A4}" type="parTrans" cxnId="{1C6FFB6D-7C2B-4967-8964-B670A8B3F9CD}">
      <dgm:prSet/>
      <dgm:spPr/>
      <dgm:t>
        <a:bodyPr/>
        <a:lstStyle/>
        <a:p>
          <a:endParaRPr lang="ru-RU"/>
        </a:p>
      </dgm:t>
    </dgm:pt>
    <dgm:pt modelId="{B3C7E94D-5C4E-475D-B6D4-3C242EB8FEFB}" type="sibTrans" cxnId="{1C6FFB6D-7C2B-4967-8964-B670A8B3F9CD}">
      <dgm:prSet/>
      <dgm:spPr/>
      <dgm:t>
        <a:bodyPr/>
        <a:lstStyle/>
        <a:p>
          <a:endParaRPr lang="ru-RU"/>
        </a:p>
      </dgm:t>
    </dgm:pt>
    <dgm:pt modelId="{E98A04F6-0308-454A-BA2A-1332D7E8DF7F}">
      <dgm:prSet phldrT="[Текст]"/>
      <dgm:spPr/>
      <dgm:t>
        <a:bodyPr/>
        <a:lstStyle/>
        <a:p>
          <a:r>
            <a:rPr lang="ru-RU" dirty="0" smtClean="0"/>
            <a:t>документ, устанавливающий организационную структуру налогоплательщика</a:t>
          </a:r>
        </a:p>
      </dgm:t>
    </dgm:pt>
    <dgm:pt modelId="{3EF959B0-191B-4A41-9294-A0B72317540F}" type="parTrans" cxnId="{4E7C7120-50D2-47CE-8A17-67F84243DB2B}">
      <dgm:prSet/>
      <dgm:spPr/>
      <dgm:t>
        <a:bodyPr/>
        <a:lstStyle/>
        <a:p>
          <a:endParaRPr lang="ru-RU"/>
        </a:p>
      </dgm:t>
    </dgm:pt>
    <dgm:pt modelId="{5F90568F-677B-4E0B-A3A7-AB7CEF3C3060}" type="sibTrans" cxnId="{4E7C7120-50D2-47CE-8A17-67F84243DB2B}">
      <dgm:prSet/>
      <dgm:spPr/>
      <dgm:t>
        <a:bodyPr/>
        <a:lstStyle/>
        <a:p>
          <a:endParaRPr lang="ru-RU"/>
        </a:p>
      </dgm:t>
    </dgm:pt>
    <dgm:pt modelId="{255D733A-68E5-4920-8650-0AA0CEC58F3B}" type="pres">
      <dgm:prSet presAssocID="{6A6D0595-5D2E-4A36-9D6F-0EC7E17ACEF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5FC91B-64A0-49F7-A1D9-A38B4EA3CC0C}" type="pres">
      <dgm:prSet presAssocID="{13ECB288-3AD6-4B1B-8E70-954D21DC4F1C}" presName="root" presStyleCnt="0">
        <dgm:presLayoutVars>
          <dgm:chMax/>
          <dgm:chPref val="4"/>
        </dgm:presLayoutVars>
      </dgm:prSet>
      <dgm:spPr/>
    </dgm:pt>
    <dgm:pt modelId="{D46CD449-8791-46E5-AF15-8AFFCEDA10A1}" type="pres">
      <dgm:prSet presAssocID="{13ECB288-3AD6-4B1B-8E70-954D21DC4F1C}" presName="rootComposite" presStyleCnt="0">
        <dgm:presLayoutVars/>
      </dgm:prSet>
      <dgm:spPr/>
    </dgm:pt>
    <dgm:pt modelId="{B9201C3D-B645-4B39-8EA1-C8B760C96E49}" type="pres">
      <dgm:prSet presAssocID="{13ECB288-3AD6-4B1B-8E70-954D21DC4F1C}" presName="rootText" presStyleLbl="node0" presStyleIdx="0" presStyleCnt="1" custScaleY="141650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FBBCDD98-211D-4921-B0C4-EA93C53A5807}" type="pres">
      <dgm:prSet presAssocID="{13ECB288-3AD6-4B1B-8E70-954D21DC4F1C}" presName="childShape" presStyleCnt="0">
        <dgm:presLayoutVars>
          <dgm:chMax val="0"/>
          <dgm:chPref val="0"/>
        </dgm:presLayoutVars>
      </dgm:prSet>
      <dgm:spPr/>
    </dgm:pt>
    <dgm:pt modelId="{B4DA2424-88DE-4D85-8736-6F29B15984AA}" type="pres">
      <dgm:prSet presAssocID="{62DBBA3B-3B71-4CF8-91DF-D551110DA5AE}" presName="childComposite" presStyleCnt="0">
        <dgm:presLayoutVars>
          <dgm:chMax val="0"/>
          <dgm:chPref val="0"/>
        </dgm:presLayoutVars>
      </dgm:prSet>
      <dgm:spPr/>
    </dgm:pt>
    <dgm:pt modelId="{C00CCC0B-C826-447E-A0F2-3E6625A847CF}" type="pres">
      <dgm:prSet presAssocID="{62DBBA3B-3B71-4CF8-91DF-D551110DA5AE}" presName="Image" presStyleLbl="node1" presStyleIdx="0" presStyleCnt="2"/>
      <dgm:spPr/>
    </dgm:pt>
    <dgm:pt modelId="{BD4F1DAE-3563-4BEB-88CE-CDBC449AD057}" type="pres">
      <dgm:prSet presAssocID="{62DBBA3B-3B71-4CF8-91DF-D551110DA5AE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A2D53-3BB8-4585-8354-49706A26E2B7}" type="pres">
      <dgm:prSet presAssocID="{E98A04F6-0308-454A-BA2A-1332D7E8DF7F}" presName="childComposite" presStyleCnt="0">
        <dgm:presLayoutVars>
          <dgm:chMax val="0"/>
          <dgm:chPref val="0"/>
        </dgm:presLayoutVars>
      </dgm:prSet>
      <dgm:spPr/>
    </dgm:pt>
    <dgm:pt modelId="{F05FC9E9-DABD-4F6F-9EF2-CEF87C655F02}" type="pres">
      <dgm:prSet presAssocID="{E98A04F6-0308-454A-BA2A-1332D7E8DF7F}" presName="Image" presStyleLbl="node1" presStyleIdx="1" presStyleCnt="2"/>
      <dgm:spPr/>
    </dgm:pt>
    <dgm:pt modelId="{779C03FC-6F7F-4070-9188-0DA0A21F902D}" type="pres">
      <dgm:prSet presAssocID="{E98A04F6-0308-454A-BA2A-1332D7E8DF7F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FBF4B8-2F2A-457C-B38E-501CEB185AFC}" type="presOf" srcId="{6A6D0595-5D2E-4A36-9D6F-0EC7E17ACEF3}" destId="{255D733A-68E5-4920-8650-0AA0CEC58F3B}" srcOrd="0" destOrd="0" presId="urn:microsoft.com/office/officeart/2008/layout/PictureAccentList"/>
    <dgm:cxn modelId="{841E2FBA-0D0E-46C3-A284-472FE165175E}" srcId="{6A6D0595-5D2E-4A36-9D6F-0EC7E17ACEF3}" destId="{13ECB288-3AD6-4B1B-8E70-954D21DC4F1C}" srcOrd="0" destOrd="0" parTransId="{90862A69-5285-48E1-BAF4-50C34F0BBB3E}" sibTransId="{41B123CA-58D0-468E-B177-B8EA197503F2}"/>
    <dgm:cxn modelId="{4E7C7120-50D2-47CE-8A17-67F84243DB2B}" srcId="{13ECB288-3AD6-4B1B-8E70-954D21DC4F1C}" destId="{E98A04F6-0308-454A-BA2A-1332D7E8DF7F}" srcOrd="1" destOrd="0" parTransId="{3EF959B0-191B-4A41-9294-A0B72317540F}" sibTransId="{5F90568F-677B-4E0B-A3A7-AB7CEF3C3060}"/>
    <dgm:cxn modelId="{3B1A86F0-03E0-4F2A-AD3B-0E50E2DD42BD}" type="presOf" srcId="{13ECB288-3AD6-4B1B-8E70-954D21DC4F1C}" destId="{B9201C3D-B645-4B39-8EA1-C8B760C96E49}" srcOrd="0" destOrd="0" presId="urn:microsoft.com/office/officeart/2008/layout/PictureAccentList"/>
    <dgm:cxn modelId="{EF051CE3-62BB-4573-9424-1D70BDAAF9D4}" type="presOf" srcId="{E98A04F6-0308-454A-BA2A-1332D7E8DF7F}" destId="{779C03FC-6F7F-4070-9188-0DA0A21F902D}" srcOrd="0" destOrd="0" presId="urn:microsoft.com/office/officeart/2008/layout/PictureAccentList"/>
    <dgm:cxn modelId="{1C6FFB6D-7C2B-4967-8964-B670A8B3F9CD}" srcId="{13ECB288-3AD6-4B1B-8E70-954D21DC4F1C}" destId="{62DBBA3B-3B71-4CF8-91DF-D551110DA5AE}" srcOrd="0" destOrd="0" parTransId="{C671897A-8D5E-405A-9505-CF72734444A4}" sibTransId="{B3C7E94D-5C4E-475D-B6D4-3C242EB8FEFB}"/>
    <dgm:cxn modelId="{A480B4AA-4C46-4AE0-8F31-0177D9400608}" type="presOf" srcId="{62DBBA3B-3B71-4CF8-91DF-D551110DA5AE}" destId="{BD4F1DAE-3563-4BEB-88CE-CDBC449AD057}" srcOrd="0" destOrd="0" presId="urn:microsoft.com/office/officeart/2008/layout/PictureAccentList"/>
    <dgm:cxn modelId="{051A2417-4BE9-49CE-992B-3E764C696D63}" type="presParOf" srcId="{255D733A-68E5-4920-8650-0AA0CEC58F3B}" destId="{CD5FC91B-64A0-49F7-A1D9-A38B4EA3CC0C}" srcOrd="0" destOrd="0" presId="urn:microsoft.com/office/officeart/2008/layout/PictureAccentList"/>
    <dgm:cxn modelId="{F7D36AF2-77E4-4AFE-81C7-AF57646DB985}" type="presParOf" srcId="{CD5FC91B-64A0-49F7-A1D9-A38B4EA3CC0C}" destId="{D46CD449-8791-46E5-AF15-8AFFCEDA10A1}" srcOrd="0" destOrd="0" presId="urn:microsoft.com/office/officeart/2008/layout/PictureAccentList"/>
    <dgm:cxn modelId="{DEFFF6A6-2B8F-4AE4-B467-5105B2281E66}" type="presParOf" srcId="{D46CD449-8791-46E5-AF15-8AFFCEDA10A1}" destId="{B9201C3D-B645-4B39-8EA1-C8B760C96E49}" srcOrd="0" destOrd="0" presId="urn:microsoft.com/office/officeart/2008/layout/PictureAccentList"/>
    <dgm:cxn modelId="{FAFB5E15-68FC-458A-8FDA-D391EFEB35A4}" type="presParOf" srcId="{CD5FC91B-64A0-49F7-A1D9-A38B4EA3CC0C}" destId="{FBBCDD98-211D-4921-B0C4-EA93C53A5807}" srcOrd="1" destOrd="0" presId="urn:microsoft.com/office/officeart/2008/layout/PictureAccentList"/>
    <dgm:cxn modelId="{3A24A2AE-8DED-47E3-B9EE-C10B6B15242C}" type="presParOf" srcId="{FBBCDD98-211D-4921-B0C4-EA93C53A5807}" destId="{B4DA2424-88DE-4D85-8736-6F29B15984AA}" srcOrd="0" destOrd="0" presId="urn:microsoft.com/office/officeart/2008/layout/PictureAccentList"/>
    <dgm:cxn modelId="{BDAD9AAA-DD3C-4366-AB64-50E88E4EB8B8}" type="presParOf" srcId="{B4DA2424-88DE-4D85-8736-6F29B15984AA}" destId="{C00CCC0B-C826-447E-A0F2-3E6625A847CF}" srcOrd="0" destOrd="0" presId="urn:microsoft.com/office/officeart/2008/layout/PictureAccentList"/>
    <dgm:cxn modelId="{03183D22-CFFD-4114-9243-90D7AF47D96A}" type="presParOf" srcId="{B4DA2424-88DE-4D85-8736-6F29B15984AA}" destId="{BD4F1DAE-3563-4BEB-88CE-CDBC449AD057}" srcOrd="1" destOrd="0" presId="urn:microsoft.com/office/officeart/2008/layout/PictureAccentList"/>
    <dgm:cxn modelId="{3467E690-1E68-43D0-8C6F-C15F44A06F11}" type="presParOf" srcId="{FBBCDD98-211D-4921-B0C4-EA93C53A5807}" destId="{416A2D53-3BB8-4585-8354-49706A26E2B7}" srcOrd="1" destOrd="0" presId="urn:microsoft.com/office/officeart/2008/layout/PictureAccentList"/>
    <dgm:cxn modelId="{65CAC6F1-7D1E-4094-98FD-F2989AD6A982}" type="presParOf" srcId="{416A2D53-3BB8-4585-8354-49706A26E2B7}" destId="{F05FC9E9-DABD-4F6F-9EF2-CEF87C655F02}" srcOrd="0" destOrd="0" presId="urn:microsoft.com/office/officeart/2008/layout/PictureAccentList"/>
    <dgm:cxn modelId="{687194B2-D96D-455A-A214-854433B61198}" type="presParOf" srcId="{416A2D53-3BB8-4585-8354-49706A26E2B7}" destId="{779C03FC-6F7F-4070-9188-0DA0A21F902D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CB288-3AD6-4B1B-8E70-954D21DC4F1C}">
      <dgm:prSet phldrT="[Текст]" custT="1"/>
      <dgm:spPr/>
      <dgm:t>
        <a:bodyPr/>
        <a:lstStyle/>
        <a:p>
          <a:r>
            <a:rPr lang="ru-RU" sz="2100" dirty="0" smtClean="0"/>
            <a:t>До принятия решения по жалобе налогоплательщик может ее отозвать на основании письменного заявления</a:t>
          </a:r>
          <a:endParaRPr lang="ru-RU" sz="2100" dirty="0"/>
        </a:p>
      </dgm:t>
    </dgm:pt>
    <dgm:pt modelId="{90862A69-5285-48E1-BAF4-50C34F0BBB3E}" type="parTrans" cxnId="{841E2FBA-0D0E-46C3-A284-472FE165175E}">
      <dgm:prSet/>
      <dgm:spPr/>
      <dgm:t>
        <a:bodyPr/>
        <a:lstStyle/>
        <a:p>
          <a:endParaRPr lang="ru-RU"/>
        </a:p>
      </dgm:t>
    </dgm:pt>
    <dgm:pt modelId="{41B123CA-58D0-468E-B177-B8EA197503F2}" type="sibTrans" cxnId="{841E2FBA-0D0E-46C3-A284-472FE165175E}">
      <dgm:prSet/>
      <dgm:spPr/>
      <dgm:t>
        <a:bodyPr/>
        <a:lstStyle/>
        <a:p>
          <a:endParaRPr lang="ru-RU"/>
        </a:p>
      </dgm:t>
    </dgm:pt>
    <dgm:pt modelId="{62DBBA3B-3B71-4CF8-91DF-D551110DA5AE}">
      <dgm:prSet phldrT="[Текст]"/>
      <dgm:spPr/>
      <dgm:t>
        <a:bodyPr/>
        <a:lstStyle/>
        <a:p>
          <a:r>
            <a:rPr lang="ru-RU" dirty="0" smtClean="0"/>
            <a:t>Отзыв жалобы не лишает его права на подачу повторной жалобы  в течение установленного срока (30 рабочих дней)</a:t>
          </a:r>
          <a:endParaRPr lang="ru-RU" dirty="0"/>
        </a:p>
      </dgm:t>
    </dgm:pt>
    <dgm:pt modelId="{C671897A-8D5E-405A-9505-CF72734444A4}" type="parTrans" cxnId="{1C6FFB6D-7C2B-4967-8964-B670A8B3F9CD}">
      <dgm:prSet/>
      <dgm:spPr/>
      <dgm:t>
        <a:bodyPr/>
        <a:lstStyle/>
        <a:p>
          <a:endParaRPr lang="ru-RU"/>
        </a:p>
      </dgm:t>
    </dgm:pt>
    <dgm:pt modelId="{B3C7E94D-5C4E-475D-B6D4-3C242EB8FEFB}" type="sibTrans" cxnId="{1C6FFB6D-7C2B-4967-8964-B670A8B3F9CD}">
      <dgm:prSet/>
      <dgm:spPr/>
      <dgm:t>
        <a:bodyPr/>
        <a:lstStyle/>
        <a:p>
          <a:endParaRPr lang="ru-RU"/>
        </a:p>
      </dgm:t>
    </dgm:pt>
    <dgm:pt modelId="{255D733A-68E5-4920-8650-0AA0CEC58F3B}" type="pres">
      <dgm:prSet presAssocID="{6A6D0595-5D2E-4A36-9D6F-0EC7E17ACEF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5FC91B-64A0-49F7-A1D9-A38B4EA3CC0C}" type="pres">
      <dgm:prSet presAssocID="{13ECB288-3AD6-4B1B-8E70-954D21DC4F1C}" presName="root" presStyleCnt="0">
        <dgm:presLayoutVars>
          <dgm:chMax/>
          <dgm:chPref val="4"/>
        </dgm:presLayoutVars>
      </dgm:prSet>
      <dgm:spPr/>
    </dgm:pt>
    <dgm:pt modelId="{D46CD449-8791-46E5-AF15-8AFFCEDA10A1}" type="pres">
      <dgm:prSet presAssocID="{13ECB288-3AD6-4B1B-8E70-954D21DC4F1C}" presName="rootComposite" presStyleCnt="0">
        <dgm:presLayoutVars/>
      </dgm:prSet>
      <dgm:spPr/>
    </dgm:pt>
    <dgm:pt modelId="{B9201C3D-B645-4B39-8EA1-C8B760C96E49}" type="pres">
      <dgm:prSet presAssocID="{13ECB288-3AD6-4B1B-8E70-954D21DC4F1C}" presName="rootText" presStyleLbl="node0" presStyleIdx="0" presStyleCnt="1" custScaleY="153703" custLinFactNeighborX="384" custLinFactNeighborY="-298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FBBCDD98-211D-4921-B0C4-EA93C53A5807}" type="pres">
      <dgm:prSet presAssocID="{13ECB288-3AD6-4B1B-8E70-954D21DC4F1C}" presName="childShape" presStyleCnt="0">
        <dgm:presLayoutVars>
          <dgm:chMax val="0"/>
          <dgm:chPref val="0"/>
        </dgm:presLayoutVars>
      </dgm:prSet>
      <dgm:spPr/>
    </dgm:pt>
    <dgm:pt modelId="{B4DA2424-88DE-4D85-8736-6F29B15984AA}" type="pres">
      <dgm:prSet presAssocID="{62DBBA3B-3B71-4CF8-91DF-D551110DA5AE}" presName="childComposite" presStyleCnt="0">
        <dgm:presLayoutVars>
          <dgm:chMax val="0"/>
          <dgm:chPref val="0"/>
        </dgm:presLayoutVars>
      </dgm:prSet>
      <dgm:spPr/>
    </dgm:pt>
    <dgm:pt modelId="{C00CCC0B-C826-447E-A0F2-3E6625A847CF}" type="pres">
      <dgm:prSet presAssocID="{62DBBA3B-3B71-4CF8-91DF-D551110DA5AE}" presName="Image" presStyleLbl="node1" presStyleIdx="0" presStyleCnt="1"/>
      <dgm:spPr/>
    </dgm:pt>
    <dgm:pt modelId="{BD4F1DAE-3563-4BEB-88CE-CDBC449AD057}" type="pres">
      <dgm:prSet presAssocID="{62DBBA3B-3B71-4CF8-91DF-D551110DA5AE}" presName="childText" presStyleLbl="l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7C4912-2BEB-48B7-81FF-8186E6C4A9CB}" type="presOf" srcId="{62DBBA3B-3B71-4CF8-91DF-D551110DA5AE}" destId="{BD4F1DAE-3563-4BEB-88CE-CDBC449AD057}" srcOrd="0" destOrd="0" presId="urn:microsoft.com/office/officeart/2008/layout/PictureAccentList"/>
    <dgm:cxn modelId="{841E2FBA-0D0E-46C3-A284-472FE165175E}" srcId="{6A6D0595-5D2E-4A36-9D6F-0EC7E17ACEF3}" destId="{13ECB288-3AD6-4B1B-8E70-954D21DC4F1C}" srcOrd="0" destOrd="0" parTransId="{90862A69-5285-48E1-BAF4-50C34F0BBB3E}" sibTransId="{41B123CA-58D0-468E-B177-B8EA197503F2}"/>
    <dgm:cxn modelId="{D77F4E03-3C49-4F4D-B5A4-30F575A77029}" type="presOf" srcId="{13ECB288-3AD6-4B1B-8E70-954D21DC4F1C}" destId="{B9201C3D-B645-4B39-8EA1-C8B760C96E49}" srcOrd="0" destOrd="0" presId="urn:microsoft.com/office/officeart/2008/layout/PictureAccentList"/>
    <dgm:cxn modelId="{1C6FFB6D-7C2B-4967-8964-B670A8B3F9CD}" srcId="{13ECB288-3AD6-4B1B-8E70-954D21DC4F1C}" destId="{62DBBA3B-3B71-4CF8-91DF-D551110DA5AE}" srcOrd="0" destOrd="0" parTransId="{C671897A-8D5E-405A-9505-CF72734444A4}" sibTransId="{B3C7E94D-5C4E-475D-B6D4-3C242EB8FEFB}"/>
    <dgm:cxn modelId="{B5531951-7C7B-40BA-9084-67E904AD92C3}" type="presOf" srcId="{6A6D0595-5D2E-4A36-9D6F-0EC7E17ACEF3}" destId="{255D733A-68E5-4920-8650-0AA0CEC58F3B}" srcOrd="0" destOrd="0" presId="urn:microsoft.com/office/officeart/2008/layout/PictureAccentList"/>
    <dgm:cxn modelId="{119BB8DD-AC22-43FC-8219-3DCC3D7E9725}" type="presParOf" srcId="{255D733A-68E5-4920-8650-0AA0CEC58F3B}" destId="{CD5FC91B-64A0-49F7-A1D9-A38B4EA3CC0C}" srcOrd="0" destOrd="0" presId="urn:microsoft.com/office/officeart/2008/layout/PictureAccentList"/>
    <dgm:cxn modelId="{BEC90012-58F5-4DAC-A485-FB41D01B106C}" type="presParOf" srcId="{CD5FC91B-64A0-49F7-A1D9-A38B4EA3CC0C}" destId="{D46CD449-8791-46E5-AF15-8AFFCEDA10A1}" srcOrd="0" destOrd="0" presId="urn:microsoft.com/office/officeart/2008/layout/PictureAccentList"/>
    <dgm:cxn modelId="{BC83B57B-84C6-4FF1-884C-258F26DD7F26}" type="presParOf" srcId="{D46CD449-8791-46E5-AF15-8AFFCEDA10A1}" destId="{B9201C3D-B645-4B39-8EA1-C8B760C96E49}" srcOrd="0" destOrd="0" presId="urn:microsoft.com/office/officeart/2008/layout/PictureAccentList"/>
    <dgm:cxn modelId="{A356028F-8B98-4271-B290-FA6E601B5A0D}" type="presParOf" srcId="{CD5FC91B-64A0-49F7-A1D9-A38B4EA3CC0C}" destId="{FBBCDD98-211D-4921-B0C4-EA93C53A5807}" srcOrd="1" destOrd="0" presId="urn:microsoft.com/office/officeart/2008/layout/PictureAccentList"/>
    <dgm:cxn modelId="{B5C9AB56-9334-4219-A6B9-F99892DBFEAC}" type="presParOf" srcId="{FBBCDD98-211D-4921-B0C4-EA93C53A5807}" destId="{B4DA2424-88DE-4D85-8736-6F29B15984AA}" srcOrd="0" destOrd="0" presId="urn:microsoft.com/office/officeart/2008/layout/PictureAccentList"/>
    <dgm:cxn modelId="{281BD510-F363-49EF-A75D-BD90AAA74ADC}" type="presParOf" srcId="{B4DA2424-88DE-4D85-8736-6F29B15984AA}" destId="{C00CCC0B-C826-447E-A0F2-3E6625A847CF}" srcOrd="0" destOrd="0" presId="urn:microsoft.com/office/officeart/2008/layout/PictureAccentList"/>
    <dgm:cxn modelId="{A08C27E8-5FC2-48AB-B829-05E918547771}" type="presParOf" srcId="{B4DA2424-88DE-4D85-8736-6F29B15984AA}" destId="{BD4F1DAE-3563-4BEB-88CE-CDBC449AD057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CB288-3AD6-4B1B-8E70-954D21DC4F1C}">
      <dgm:prSet phldrT="[Текст]" custT="1"/>
      <dgm:spPr/>
      <dgm:t>
        <a:bodyPr/>
        <a:lstStyle/>
        <a:p>
          <a:r>
            <a:rPr lang="ru-RU" sz="2000" dirty="0" smtClean="0"/>
            <a:t>Жалоба подается в письменной форме.</a:t>
          </a:r>
        </a:p>
        <a:p>
          <a:endParaRPr lang="ru-RU" sz="2000" dirty="0" smtClean="0"/>
        </a:p>
        <a:p>
          <a:r>
            <a:rPr lang="ru-RU" sz="2000" dirty="0" smtClean="0"/>
            <a:t>Жалоба подписывается налогоплательщиком либо лицом, являющимся его представителем.</a:t>
          </a:r>
        </a:p>
        <a:p>
          <a:endParaRPr lang="ru-RU" sz="2000" dirty="0" smtClean="0"/>
        </a:p>
        <a:p>
          <a:r>
            <a:rPr lang="ru-RU" sz="2000" dirty="0" smtClean="0"/>
            <a:t>Копия жалобы должна быть направлена в органы государственных доходов, </a:t>
          </a:r>
          <a:r>
            <a:rPr lang="ru-RU" sz="2000" smtClean="0"/>
            <a:t>проводившие налоговую/таможенную </a:t>
          </a:r>
          <a:r>
            <a:rPr lang="ru-RU" sz="2000" dirty="0" smtClean="0"/>
            <a:t>проверку.</a:t>
          </a:r>
        </a:p>
        <a:p>
          <a:endParaRPr lang="ru-RU" sz="2000" dirty="0" smtClean="0"/>
        </a:p>
      </dgm:t>
    </dgm:pt>
    <dgm:pt modelId="{41B123CA-58D0-468E-B177-B8EA197503F2}" type="sibTrans" cxnId="{841E2FBA-0D0E-46C3-A284-472FE165175E}">
      <dgm:prSet/>
      <dgm:spPr/>
      <dgm:t>
        <a:bodyPr/>
        <a:lstStyle/>
        <a:p>
          <a:endParaRPr lang="ru-RU"/>
        </a:p>
      </dgm:t>
    </dgm:pt>
    <dgm:pt modelId="{90862A69-5285-48E1-BAF4-50C34F0BBB3E}" type="parTrans" cxnId="{841E2FBA-0D0E-46C3-A284-472FE165175E}">
      <dgm:prSet/>
      <dgm:spPr/>
      <dgm:t>
        <a:bodyPr/>
        <a:lstStyle/>
        <a:p>
          <a:endParaRPr lang="ru-RU"/>
        </a:p>
      </dgm:t>
    </dgm:pt>
    <dgm:pt modelId="{38B03E6D-F71E-4958-8762-A58AF9FB0160}" type="pres">
      <dgm:prSet presAssocID="{6A6D0595-5D2E-4A36-9D6F-0EC7E17ACEF3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F0C5DA1-2DA4-48CD-9E74-484692E4B39A}" type="pres">
      <dgm:prSet presAssocID="{13ECB288-3AD6-4B1B-8E70-954D21DC4F1C}" presName="comp" presStyleCnt="0"/>
      <dgm:spPr/>
    </dgm:pt>
    <dgm:pt modelId="{4291A4C6-D8FD-489C-BF41-6867177ECD75}" type="pres">
      <dgm:prSet presAssocID="{13ECB288-3AD6-4B1B-8E70-954D21DC4F1C}" presName="box" presStyleLbl="node1" presStyleIdx="0" presStyleCnt="1" custLinFactNeighborY="3932"/>
      <dgm:spPr/>
      <dgm:t>
        <a:bodyPr/>
        <a:lstStyle/>
        <a:p>
          <a:endParaRPr lang="ru-RU"/>
        </a:p>
      </dgm:t>
    </dgm:pt>
    <dgm:pt modelId="{71EEEB35-8989-474A-90E2-8FABF527A29F}" type="pres">
      <dgm:prSet presAssocID="{13ECB288-3AD6-4B1B-8E70-954D21DC4F1C}" presName="img" presStyleLbl="fgImgPlace1" presStyleIdx="0" presStyleCnt="1" custScaleX="72167" custScaleY="49695" custLinFactNeighborX="-28556" custLinFactNeighborY="-11670"/>
      <dgm:spPr/>
    </dgm:pt>
    <dgm:pt modelId="{C033661E-5A9D-4817-9529-58A1CB70BFF2}" type="pres">
      <dgm:prSet presAssocID="{13ECB288-3AD6-4B1B-8E70-954D21DC4F1C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DB41F5-15F9-48E9-88BC-741085DA7367}" type="presOf" srcId="{13ECB288-3AD6-4B1B-8E70-954D21DC4F1C}" destId="{C033661E-5A9D-4817-9529-58A1CB70BFF2}" srcOrd="1" destOrd="0" presId="urn:microsoft.com/office/officeart/2005/8/layout/vList4#1"/>
    <dgm:cxn modelId="{A0679629-B0D1-4AEC-BCFC-394220822730}" type="presOf" srcId="{6A6D0595-5D2E-4A36-9D6F-0EC7E17ACEF3}" destId="{38B03E6D-F71E-4958-8762-A58AF9FB0160}" srcOrd="0" destOrd="0" presId="urn:microsoft.com/office/officeart/2005/8/layout/vList4#1"/>
    <dgm:cxn modelId="{841E2FBA-0D0E-46C3-A284-472FE165175E}" srcId="{6A6D0595-5D2E-4A36-9D6F-0EC7E17ACEF3}" destId="{13ECB288-3AD6-4B1B-8E70-954D21DC4F1C}" srcOrd="0" destOrd="0" parTransId="{90862A69-5285-48E1-BAF4-50C34F0BBB3E}" sibTransId="{41B123CA-58D0-468E-B177-B8EA197503F2}"/>
    <dgm:cxn modelId="{1FD7B8BC-4085-4C12-8E1F-1D3DEB0B5FE3}" type="presOf" srcId="{13ECB288-3AD6-4B1B-8E70-954D21DC4F1C}" destId="{4291A4C6-D8FD-489C-BF41-6867177ECD75}" srcOrd="0" destOrd="0" presId="urn:microsoft.com/office/officeart/2005/8/layout/vList4#1"/>
    <dgm:cxn modelId="{DF9B2157-DBA1-4186-81FA-C621A5506985}" type="presParOf" srcId="{38B03E6D-F71E-4958-8762-A58AF9FB0160}" destId="{9F0C5DA1-2DA4-48CD-9E74-484692E4B39A}" srcOrd="0" destOrd="0" presId="urn:microsoft.com/office/officeart/2005/8/layout/vList4#1"/>
    <dgm:cxn modelId="{B52D9774-1768-4363-B8E4-31112F172977}" type="presParOf" srcId="{9F0C5DA1-2DA4-48CD-9E74-484692E4B39A}" destId="{4291A4C6-D8FD-489C-BF41-6867177ECD75}" srcOrd="0" destOrd="0" presId="urn:microsoft.com/office/officeart/2005/8/layout/vList4#1"/>
    <dgm:cxn modelId="{500E81B6-38E4-422E-976D-36D03C557416}" type="presParOf" srcId="{9F0C5DA1-2DA4-48CD-9E74-484692E4B39A}" destId="{71EEEB35-8989-474A-90E2-8FABF527A29F}" srcOrd="1" destOrd="0" presId="urn:microsoft.com/office/officeart/2005/8/layout/vList4#1"/>
    <dgm:cxn modelId="{58587C89-3CAA-4B07-A700-46A9B5156995}" type="presParOf" srcId="{9F0C5DA1-2DA4-48CD-9E74-484692E4B39A}" destId="{C033661E-5A9D-4817-9529-58A1CB70BFF2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CB288-3AD6-4B1B-8E70-954D21DC4F1C}">
      <dgm:prSet phldrT="[Текст]" custT="1"/>
      <dgm:spPr/>
      <dgm:t>
        <a:bodyPr/>
        <a:lstStyle/>
        <a:p>
          <a:pPr algn="l"/>
          <a:r>
            <a:rPr lang="ru-RU" sz="2000" dirty="0" smtClean="0"/>
            <a:t>1. Дата подписания</a:t>
          </a:r>
          <a:endParaRPr lang="ru-RU" sz="2000" dirty="0"/>
        </a:p>
      </dgm:t>
    </dgm:pt>
    <dgm:pt modelId="{90862A69-5285-48E1-BAF4-50C34F0BBB3E}" type="parTrans" cxnId="{841E2FBA-0D0E-46C3-A284-472FE165175E}">
      <dgm:prSet/>
      <dgm:spPr/>
      <dgm:t>
        <a:bodyPr/>
        <a:lstStyle/>
        <a:p>
          <a:endParaRPr lang="ru-RU"/>
        </a:p>
      </dgm:t>
    </dgm:pt>
    <dgm:pt modelId="{41B123CA-58D0-468E-B177-B8EA197503F2}" type="sibTrans" cxnId="{841E2FBA-0D0E-46C3-A284-472FE165175E}">
      <dgm:prSet/>
      <dgm:spPr/>
      <dgm:t>
        <a:bodyPr/>
        <a:lstStyle/>
        <a:p>
          <a:endParaRPr lang="ru-RU"/>
        </a:p>
      </dgm:t>
    </dgm:pt>
    <dgm:pt modelId="{B04C546F-DA8F-4CF8-AAFF-CADA4DA10337}">
      <dgm:prSet custT="1"/>
      <dgm:spPr/>
      <dgm:t>
        <a:bodyPr/>
        <a:lstStyle/>
        <a:p>
          <a:pPr algn="l"/>
          <a:r>
            <a:rPr lang="ru-RU" sz="2000" dirty="0" smtClean="0"/>
            <a:t>2. Наименование уполномоченного органа, в который подается жалоба</a:t>
          </a:r>
          <a:endParaRPr lang="ru-RU" sz="2000" dirty="0"/>
        </a:p>
      </dgm:t>
    </dgm:pt>
    <dgm:pt modelId="{3C41686A-876C-448A-8F6F-478E6E1A8A8D}" type="parTrans" cxnId="{F8845848-B323-42AE-8BED-1279FFF99D07}">
      <dgm:prSet/>
      <dgm:spPr/>
      <dgm:t>
        <a:bodyPr/>
        <a:lstStyle/>
        <a:p>
          <a:endParaRPr lang="ru-RU"/>
        </a:p>
      </dgm:t>
    </dgm:pt>
    <dgm:pt modelId="{D8706DDF-C708-4F2A-A6B6-47890C9A58A2}" type="sibTrans" cxnId="{F8845848-B323-42AE-8BED-1279FFF99D07}">
      <dgm:prSet/>
      <dgm:spPr/>
      <dgm:t>
        <a:bodyPr/>
        <a:lstStyle/>
        <a:p>
          <a:endParaRPr lang="ru-RU"/>
        </a:p>
      </dgm:t>
    </dgm:pt>
    <dgm:pt modelId="{9A0FB695-B738-4390-BA13-89952107D4B8}">
      <dgm:prSet custT="1"/>
      <dgm:spPr/>
      <dgm:t>
        <a:bodyPr/>
        <a:lstStyle/>
        <a:p>
          <a:pPr algn="l"/>
          <a:r>
            <a:rPr lang="ru-RU" sz="2000" dirty="0" smtClean="0"/>
            <a:t>3. Фамилия, имя, отчество (при наличии) либо полное наименование лица, подающего жалобу, место жительства (место нахождения)</a:t>
          </a:r>
          <a:endParaRPr lang="ru-RU" sz="1000" dirty="0"/>
        </a:p>
      </dgm:t>
    </dgm:pt>
    <dgm:pt modelId="{0DA2DCD0-3806-40C6-ACA1-2C7B2D922E70}" type="parTrans" cxnId="{05892D0D-D73F-46EF-9BAF-4E810D08B262}">
      <dgm:prSet/>
      <dgm:spPr/>
      <dgm:t>
        <a:bodyPr/>
        <a:lstStyle/>
        <a:p>
          <a:endParaRPr lang="ru-RU"/>
        </a:p>
      </dgm:t>
    </dgm:pt>
    <dgm:pt modelId="{AD9F9BE5-BFEE-4511-B205-F6DCC54E4217}" type="sibTrans" cxnId="{05892D0D-D73F-46EF-9BAF-4E810D08B262}">
      <dgm:prSet/>
      <dgm:spPr/>
      <dgm:t>
        <a:bodyPr/>
        <a:lstStyle/>
        <a:p>
          <a:endParaRPr lang="ru-RU"/>
        </a:p>
      </dgm:t>
    </dgm:pt>
    <dgm:pt modelId="{B696AF35-CA37-487C-9671-78AFDB584F8C}">
      <dgm:prSet custT="1"/>
      <dgm:spPr/>
      <dgm:t>
        <a:bodyPr/>
        <a:lstStyle/>
        <a:p>
          <a:pPr algn="l"/>
          <a:r>
            <a:rPr lang="ru-RU" sz="2000" dirty="0" smtClean="0"/>
            <a:t>4. Идентификационный номер </a:t>
          </a:r>
          <a:endParaRPr lang="ru-RU" sz="2000" dirty="0"/>
        </a:p>
      </dgm:t>
    </dgm:pt>
    <dgm:pt modelId="{D6BDD0DA-AB00-48E0-B3F6-B915BAF3114F}" type="parTrans" cxnId="{E918BAEC-2C25-42FC-9E3C-CC3C409FE562}">
      <dgm:prSet/>
      <dgm:spPr/>
      <dgm:t>
        <a:bodyPr/>
        <a:lstStyle/>
        <a:p>
          <a:endParaRPr lang="ru-RU"/>
        </a:p>
      </dgm:t>
    </dgm:pt>
    <dgm:pt modelId="{42496B51-2F14-4FC9-9324-70DAD987F854}" type="sibTrans" cxnId="{E918BAEC-2C25-42FC-9E3C-CC3C409FE562}">
      <dgm:prSet/>
      <dgm:spPr/>
      <dgm:t>
        <a:bodyPr/>
        <a:lstStyle/>
        <a:p>
          <a:endParaRPr lang="ru-RU"/>
        </a:p>
      </dgm:t>
    </dgm:pt>
    <dgm:pt modelId="{1B038E89-B34F-486A-94FC-98B95E68F390}">
      <dgm:prSet custT="1"/>
      <dgm:spPr/>
      <dgm:t>
        <a:bodyPr/>
        <a:lstStyle/>
        <a:p>
          <a:pPr algn="l"/>
          <a:r>
            <a:rPr lang="ru-RU" sz="2000" dirty="0" smtClean="0"/>
            <a:t>5. Наименование органа государственных доходов, проводившего налоговую/таможенную проверку</a:t>
          </a:r>
          <a:endParaRPr lang="ru-RU" sz="2000" dirty="0"/>
        </a:p>
      </dgm:t>
    </dgm:pt>
    <dgm:pt modelId="{5C17E102-8DD6-4279-955A-E285C8CF4034}" type="parTrans" cxnId="{1F7009B2-EB76-4210-A949-F8E5ED4A4F33}">
      <dgm:prSet/>
      <dgm:spPr/>
      <dgm:t>
        <a:bodyPr/>
        <a:lstStyle/>
        <a:p>
          <a:endParaRPr lang="ru-RU"/>
        </a:p>
      </dgm:t>
    </dgm:pt>
    <dgm:pt modelId="{A3E84C72-1719-4E4B-86A4-8DEC5828DE78}" type="sibTrans" cxnId="{1F7009B2-EB76-4210-A949-F8E5ED4A4F33}">
      <dgm:prSet/>
      <dgm:spPr/>
      <dgm:t>
        <a:bodyPr/>
        <a:lstStyle/>
        <a:p>
          <a:endParaRPr lang="ru-RU"/>
        </a:p>
      </dgm:t>
    </dgm:pt>
    <dgm:pt modelId="{1528329B-B6AE-4F97-9B91-7C5AD38D2018}">
      <dgm:prSet custT="1"/>
      <dgm:spPr/>
      <dgm:t>
        <a:bodyPr/>
        <a:lstStyle/>
        <a:p>
          <a:pPr algn="l"/>
          <a:r>
            <a:rPr lang="ru-RU" sz="2000" dirty="0" smtClean="0"/>
            <a:t>6. Обстоятельства, на которых основаны требования и доказательства, подтверждающие эти обстоятельства</a:t>
          </a:r>
          <a:endParaRPr lang="ru-RU" sz="2000" dirty="0"/>
        </a:p>
      </dgm:t>
    </dgm:pt>
    <dgm:pt modelId="{30FC34F7-B2A8-466C-AAC1-90C29796FDB0}" type="parTrans" cxnId="{6122702C-7008-4788-8099-AF83AADA2345}">
      <dgm:prSet/>
      <dgm:spPr/>
      <dgm:t>
        <a:bodyPr/>
        <a:lstStyle/>
        <a:p>
          <a:endParaRPr lang="ru-RU"/>
        </a:p>
      </dgm:t>
    </dgm:pt>
    <dgm:pt modelId="{7E1D80DB-FD36-4CDB-B6C9-84373377FF45}" type="sibTrans" cxnId="{6122702C-7008-4788-8099-AF83AADA2345}">
      <dgm:prSet/>
      <dgm:spPr/>
      <dgm:t>
        <a:bodyPr/>
        <a:lstStyle/>
        <a:p>
          <a:endParaRPr lang="ru-RU"/>
        </a:p>
      </dgm:t>
    </dgm:pt>
    <dgm:pt modelId="{C9EB5CBA-D019-42D3-A852-6011E10B5882}">
      <dgm:prSet custT="1"/>
      <dgm:spPr/>
      <dgm:t>
        <a:bodyPr/>
        <a:lstStyle/>
        <a:p>
          <a:pPr algn="l"/>
          <a:r>
            <a:rPr lang="ru-RU" sz="2000" dirty="0" smtClean="0"/>
            <a:t>7. Перечень прилагаемых документов</a:t>
          </a:r>
          <a:endParaRPr lang="ru-RU" sz="2000" dirty="0"/>
        </a:p>
      </dgm:t>
    </dgm:pt>
    <dgm:pt modelId="{3F01567E-77E8-4E17-AAD8-85E452C345F2}" type="parTrans" cxnId="{1A4EA758-F58B-43C3-8498-A2784392DF87}">
      <dgm:prSet/>
      <dgm:spPr/>
      <dgm:t>
        <a:bodyPr/>
        <a:lstStyle/>
        <a:p>
          <a:endParaRPr lang="ru-RU"/>
        </a:p>
      </dgm:t>
    </dgm:pt>
    <dgm:pt modelId="{DB8FFE9E-2C4D-432C-91B0-9FFB7992A3E0}" type="sibTrans" cxnId="{1A4EA758-F58B-43C3-8498-A2784392DF87}">
      <dgm:prSet/>
      <dgm:spPr/>
      <dgm:t>
        <a:bodyPr/>
        <a:lstStyle/>
        <a:p>
          <a:endParaRPr lang="ru-RU"/>
        </a:p>
      </dgm:t>
    </dgm:pt>
    <dgm:pt modelId="{255D733A-68E5-4920-8650-0AA0CEC58F3B}" type="pres">
      <dgm:prSet presAssocID="{6A6D0595-5D2E-4A36-9D6F-0EC7E17ACEF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5FC91B-64A0-49F7-A1D9-A38B4EA3CC0C}" type="pres">
      <dgm:prSet presAssocID="{13ECB288-3AD6-4B1B-8E70-954D21DC4F1C}" presName="root" presStyleCnt="0">
        <dgm:presLayoutVars>
          <dgm:chMax/>
          <dgm:chPref val="4"/>
        </dgm:presLayoutVars>
      </dgm:prSet>
      <dgm:spPr/>
    </dgm:pt>
    <dgm:pt modelId="{D46CD449-8791-46E5-AF15-8AFFCEDA10A1}" type="pres">
      <dgm:prSet presAssocID="{13ECB288-3AD6-4B1B-8E70-954D21DC4F1C}" presName="rootComposite" presStyleCnt="0">
        <dgm:presLayoutVars/>
      </dgm:prSet>
      <dgm:spPr/>
    </dgm:pt>
    <dgm:pt modelId="{B9201C3D-B645-4B39-8EA1-C8B760C96E49}" type="pres">
      <dgm:prSet presAssocID="{13ECB288-3AD6-4B1B-8E70-954D21DC4F1C}" presName="rootText" presStyleLbl="node0" presStyleIdx="0" presStyleCnt="1" custScaleX="20131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FBBCDD98-211D-4921-B0C4-EA93C53A5807}" type="pres">
      <dgm:prSet presAssocID="{13ECB288-3AD6-4B1B-8E70-954D21DC4F1C}" presName="childShape" presStyleCnt="0">
        <dgm:presLayoutVars>
          <dgm:chMax val="0"/>
          <dgm:chPref val="0"/>
        </dgm:presLayoutVars>
      </dgm:prSet>
      <dgm:spPr/>
    </dgm:pt>
    <dgm:pt modelId="{63FC763D-673B-4C25-8AD1-AFBD6D968B35}" type="pres">
      <dgm:prSet presAssocID="{B04C546F-DA8F-4CF8-AAFF-CADA4DA10337}" presName="childComposite" presStyleCnt="0">
        <dgm:presLayoutVars>
          <dgm:chMax val="0"/>
          <dgm:chPref val="0"/>
        </dgm:presLayoutVars>
      </dgm:prSet>
      <dgm:spPr/>
    </dgm:pt>
    <dgm:pt modelId="{2036C73F-4B28-4A4A-A719-85E0D561880C}" type="pres">
      <dgm:prSet presAssocID="{B04C546F-DA8F-4CF8-AAFF-CADA4DA10337}" presName="Image" presStyleLbl="node1" presStyleIdx="0" presStyleCnt="6"/>
      <dgm:spPr/>
    </dgm:pt>
    <dgm:pt modelId="{EE4F1C77-A07E-45EF-8D7A-315A20EC2787}" type="pres">
      <dgm:prSet presAssocID="{B04C546F-DA8F-4CF8-AAFF-CADA4DA10337}" presName="childText" presStyleLbl="lnNode1" presStyleIdx="0" presStyleCnt="6" custScaleX="2369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3E35E2-767C-4FC8-9651-2C7DB4C1C499}" type="pres">
      <dgm:prSet presAssocID="{9A0FB695-B738-4390-BA13-89952107D4B8}" presName="childComposite" presStyleCnt="0">
        <dgm:presLayoutVars>
          <dgm:chMax val="0"/>
          <dgm:chPref val="0"/>
        </dgm:presLayoutVars>
      </dgm:prSet>
      <dgm:spPr/>
    </dgm:pt>
    <dgm:pt modelId="{7412C627-3614-4E74-9B0E-82C30BC4F47E}" type="pres">
      <dgm:prSet presAssocID="{9A0FB695-B738-4390-BA13-89952107D4B8}" presName="Image" presStyleLbl="node1" presStyleIdx="1" presStyleCnt="6"/>
      <dgm:spPr/>
    </dgm:pt>
    <dgm:pt modelId="{CE0E2BF9-A092-42D0-85B1-EDF49D981913}" type="pres">
      <dgm:prSet presAssocID="{9A0FB695-B738-4390-BA13-89952107D4B8}" presName="childText" presStyleLbl="lnNode1" presStyleIdx="1" presStyleCnt="6" custScaleX="236450" custLinFactNeighborX="-1018" custLinFactNeighborY="59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C1B465-CBFD-42C5-B21B-65696540498E}" type="pres">
      <dgm:prSet presAssocID="{B696AF35-CA37-487C-9671-78AFDB584F8C}" presName="childComposite" presStyleCnt="0">
        <dgm:presLayoutVars>
          <dgm:chMax val="0"/>
          <dgm:chPref val="0"/>
        </dgm:presLayoutVars>
      </dgm:prSet>
      <dgm:spPr/>
    </dgm:pt>
    <dgm:pt modelId="{2CA9F847-F912-4436-BCA1-EC518EA5A68D}" type="pres">
      <dgm:prSet presAssocID="{B696AF35-CA37-487C-9671-78AFDB584F8C}" presName="Image" presStyleLbl="node1" presStyleIdx="2" presStyleCnt="6"/>
      <dgm:spPr/>
    </dgm:pt>
    <dgm:pt modelId="{B96552A0-D18D-493F-B6F8-3589530EAC2A}" type="pres">
      <dgm:prSet presAssocID="{B696AF35-CA37-487C-9671-78AFDB584F8C}" presName="childText" presStyleLbl="lnNode1" presStyleIdx="2" presStyleCnt="6" custScaleX="2373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1C1C87-4A45-4665-B869-EF48A9B86A6B}" type="pres">
      <dgm:prSet presAssocID="{1B038E89-B34F-486A-94FC-98B95E68F390}" presName="childComposite" presStyleCnt="0">
        <dgm:presLayoutVars>
          <dgm:chMax val="0"/>
          <dgm:chPref val="0"/>
        </dgm:presLayoutVars>
      </dgm:prSet>
      <dgm:spPr/>
    </dgm:pt>
    <dgm:pt modelId="{BCEC63D2-51B6-4156-A489-D1ADE6B2E05A}" type="pres">
      <dgm:prSet presAssocID="{1B038E89-B34F-486A-94FC-98B95E68F390}" presName="Image" presStyleLbl="node1" presStyleIdx="3" presStyleCnt="6"/>
      <dgm:spPr/>
    </dgm:pt>
    <dgm:pt modelId="{6F369564-2FD2-41E7-B0B3-D6C6C768EA99}" type="pres">
      <dgm:prSet presAssocID="{1B038E89-B34F-486A-94FC-98B95E68F390}" presName="childText" presStyleLbl="lnNode1" presStyleIdx="3" presStyleCnt="6" custScaleX="2373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22026-35D8-4655-8880-4A7968DA9017}" type="pres">
      <dgm:prSet presAssocID="{1528329B-B6AE-4F97-9B91-7C5AD38D2018}" presName="childComposite" presStyleCnt="0">
        <dgm:presLayoutVars>
          <dgm:chMax val="0"/>
          <dgm:chPref val="0"/>
        </dgm:presLayoutVars>
      </dgm:prSet>
      <dgm:spPr/>
    </dgm:pt>
    <dgm:pt modelId="{00A9BB8F-323B-46B7-BB6F-F13FB0796374}" type="pres">
      <dgm:prSet presAssocID="{1528329B-B6AE-4F97-9B91-7C5AD38D2018}" presName="Image" presStyleLbl="node1" presStyleIdx="4" presStyleCnt="6"/>
      <dgm:spPr/>
    </dgm:pt>
    <dgm:pt modelId="{4A218AEF-FC6F-45AA-B29B-151E607B367A}" type="pres">
      <dgm:prSet presAssocID="{1528329B-B6AE-4F97-9B91-7C5AD38D2018}" presName="childText" presStyleLbl="lnNode1" presStyleIdx="4" presStyleCnt="6" custScaleX="2373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A068DD-D0CE-4614-9B16-D53A2B5D6E53}" type="pres">
      <dgm:prSet presAssocID="{C9EB5CBA-D019-42D3-A852-6011E10B5882}" presName="childComposite" presStyleCnt="0">
        <dgm:presLayoutVars>
          <dgm:chMax val="0"/>
          <dgm:chPref val="0"/>
        </dgm:presLayoutVars>
      </dgm:prSet>
      <dgm:spPr/>
    </dgm:pt>
    <dgm:pt modelId="{8F2FD3D4-309F-438A-99DD-CA29D1B25E0E}" type="pres">
      <dgm:prSet presAssocID="{C9EB5CBA-D019-42D3-A852-6011E10B5882}" presName="Image" presStyleLbl="node1" presStyleIdx="5" presStyleCnt="6"/>
      <dgm:spPr/>
    </dgm:pt>
    <dgm:pt modelId="{D3A13AA9-5B60-4646-9D28-00B0916B111B}" type="pres">
      <dgm:prSet presAssocID="{C9EB5CBA-D019-42D3-A852-6011E10B5882}" presName="childText" presStyleLbl="lnNode1" presStyleIdx="5" presStyleCnt="6" custScaleX="237352" custLinFactNeighborX="-89" custLinFactNeighborY="-17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892D0D-D73F-46EF-9BAF-4E810D08B262}" srcId="{13ECB288-3AD6-4B1B-8E70-954D21DC4F1C}" destId="{9A0FB695-B738-4390-BA13-89952107D4B8}" srcOrd="1" destOrd="0" parTransId="{0DA2DCD0-3806-40C6-ACA1-2C7B2D922E70}" sibTransId="{AD9F9BE5-BFEE-4511-B205-F6DCC54E4217}"/>
    <dgm:cxn modelId="{C925B718-31D8-488B-886E-F03DEBAA8DEB}" type="presOf" srcId="{9A0FB695-B738-4390-BA13-89952107D4B8}" destId="{CE0E2BF9-A092-42D0-85B1-EDF49D981913}" srcOrd="0" destOrd="0" presId="urn:microsoft.com/office/officeart/2008/layout/PictureAccentList"/>
    <dgm:cxn modelId="{3C0F4C12-A0DB-47FD-BB94-B7F0B88298D5}" type="presOf" srcId="{B696AF35-CA37-487C-9671-78AFDB584F8C}" destId="{B96552A0-D18D-493F-B6F8-3589530EAC2A}" srcOrd="0" destOrd="0" presId="urn:microsoft.com/office/officeart/2008/layout/PictureAccentList"/>
    <dgm:cxn modelId="{B32F2A59-9D53-41AA-A9AA-61C5FD3A5B56}" type="presOf" srcId="{B04C546F-DA8F-4CF8-AAFF-CADA4DA10337}" destId="{EE4F1C77-A07E-45EF-8D7A-315A20EC2787}" srcOrd="0" destOrd="0" presId="urn:microsoft.com/office/officeart/2008/layout/PictureAccentList"/>
    <dgm:cxn modelId="{86CF1CE0-F4C5-445F-B51F-56EB5EA284C4}" type="presOf" srcId="{1B038E89-B34F-486A-94FC-98B95E68F390}" destId="{6F369564-2FD2-41E7-B0B3-D6C6C768EA99}" srcOrd="0" destOrd="0" presId="urn:microsoft.com/office/officeart/2008/layout/PictureAccentList"/>
    <dgm:cxn modelId="{841E2FBA-0D0E-46C3-A284-472FE165175E}" srcId="{6A6D0595-5D2E-4A36-9D6F-0EC7E17ACEF3}" destId="{13ECB288-3AD6-4B1B-8E70-954D21DC4F1C}" srcOrd="0" destOrd="0" parTransId="{90862A69-5285-48E1-BAF4-50C34F0BBB3E}" sibTransId="{41B123CA-58D0-468E-B177-B8EA197503F2}"/>
    <dgm:cxn modelId="{1F7009B2-EB76-4210-A949-F8E5ED4A4F33}" srcId="{13ECB288-3AD6-4B1B-8E70-954D21DC4F1C}" destId="{1B038E89-B34F-486A-94FC-98B95E68F390}" srcOrd="3" destOrd="0" parTransId="{5C17E102-8DD6-4279-955A-E285C8CF4034}" sibTransId="{A3E84C72-1719-4E4B-86A4-8DEC5828DE78}"/>
    <dgm:cxn modelId="{073E239B-D202-4D0F-A33E-D9667C463E6E}" type="presOf" srcId="{1528329B-B6AE-4F97-9B91-7C5AD38D2018}" destId="{4A218AEF-FC6F-45AA-B29B-151E607B367A}" srcOrd="0" destOrd="0" presId="urn:microsoft.com/office/officeart/2008/layout/PictureAccentList"/>
    <dgm:cxn modelId="{B9E8CC81-0F86-4898-BCED-3CAF430FA2D5}" type="presOf" srcId="{13ECB288-3AD6-4B1B-8E70-954D21DC4F1C}" destId="{B9201C3D-B645-4B39-8EA1-C8B760C96E49}" srcOrd="0" destOrd="0" presId="urn:microsoft.com/office/officeart/2008/layout/PictureAccentList"/>
    <dgm:cxn modelId="{1A4EA758-F58B-43C3-8498-A2784392DF87}" srcId="{13ECB288-3AD6-4B1B-8E70-954D21DC4F1C}" destId="{C9EB5CBA-D019-42D3-A852-6011E10B5882}" srcOrd="5" destOrd="0" parTransId="{3F01567E-77E8-4E17-AAD8-85E452C345F2}" sibTransId="{DB8FFE9E-2C4D-432C-91B0-9FFB7992A3E0}"/>
    <dgm:cxn modelId="{E918BAEC-2C25-42FC-9E3C-CC3C409FE562}" srcId="{13ECB288-3AD6-4B1B-8E70-954D21DC4F1C}" destId="{B696AF35-CA37-487C-9671-78AFDB584F8C}" srcOrd="2" destOrd="0" parTransId="{D6BDD0DA-AB00-48E0-B3F6-B915BAF3114F}" sibTransId="{42496B51-2F14-4FC9-9324-70DAD987F854}"/>
    <dgm:cxn modelId="{F8845848-B323-42AE-8BED-1279FFF99D07}" srcId="{13ECB288-3AD6-4B1B-8E70-954D21DC4F1C}" destId="{B04C546F-DA8F-4CF8-AAFF-CADA4DA10337}" srcOrd="0" destOrd="0" parTransId="{3C41686A-876C-448A-8F6F-478E6E1A8A8D}" sibTransId="{D8706DDF-C708-4F2A-A6B6-47890C9A58A2}"/>
    <dgm:cxn modelId="{DBCFC467-4144-432B-9253-D6FB3064620D}" type="presOf" srcId="{6A6D0595-5D2E-4A36-9D6F-0EC7E17ACEF3}" destId="{255D733A-68E5-4920-8650-0AA0CEC58F3B}" srcOrd="0" destOrd="0" presId="urn:microsoft.com/office/officeart/2008/layout/PictureAccentList"/>
    <dgm:cxn modelId="{6EC96FCF-A737-4152-A741-6B17359FE7AD}" type="presOf" srcId="{C9EB5CBA-D019-42D3-A852-6011E10B5882}" destId="{D3A13AA9-5B60-4646-9D28-00B0916B111B}" srcOrd="0" destOrd="0" presId="urn:microsoft.com/office/officeart/2008/layout/PictureAccentList"/>
    <dgm:cxn modelId="{6122702C-7008-4788-8099-AF83AADA2345}" srcId="{13ECB288-3AD6-4B1B-8E70-954D21DC4F1C}" destId="{1528329B-B6AE-4F97-9B91-7C5AD38D2018}" srcOrd="4" destOrd="0" parTransId="{30FC34F7-B2A8-466C-AAC1-90C29796FDB0}" sibTransId="{7E1D80DB-FD36-4CDB-B6C9-84373377FF45}"/>
    <dgm:cxn modelId="{48770253-F508-49B1-8694-45571C9AADE4}" type="presParOf" srcId="{255D733A-68E5-4920-8650-0AA0CEC58F3B}" destId="{CD5FC91B-64A0-49F7-A1D9-A38B4EA3CC0C}" srcOrd="0" destOrd="0" presId="urn:microsoft.com/office/officeart/2008/layout/PictureAccentList"/>
    <dgm:cxn modelId="{CF2167F8-7F55-4977-A548-3F13F1A4B4C4}" type="presParOf" srcId="{CD5FC91B-64A0-49F7-A1D9-A38B4EA3CC0C}" destId="{D46CD449-8791-46E5-AF15-8AFFCEDA10A1}" srcOrd="0" destOrd="0" presId="urn:microsoft.com/office/officeart/2008/layout/PictureAccentList"/>
    <dgm:cxn modelId="{027E1BE1-7368-4AB9-816C-4AB0D0F33A53}" type="presParOf" srcId="{D46CD449-8791-46E5-AF15-8AFFCEDA10A1}" destId="{B9201C3D-B645-4B39-8EA1-C8B760C96E49}" srcOrd="0" destOrd="0" presId="urn:microsoft.com/office/officeart/2008/layout/PictureAccentList"/>
    <dgm:cxn modelId="{FDD7DAF3-19E9-496A-AF84-76E25C7AAFDD}" type="presParOf" srcId="{CD5FC91B-64A0-49F7-A1D9-A38B4EA3CC0C}" destId="{FBBCDD98-211D-4921-B0C4-EA93C53A5807}" srcOrd="1" destOrd="0" presId="urn:microsoft.com/office/officeart/2008/layout/PictureAccentList"/>
    <dgm:cxn modelId="{A7A20FAC-95BB-40EC-BAC7-77677A445548}" type="presParOf" srcId="{FBBCDD98-211D-4921-B0C4-EA93C53A5807}" destId="{63FC763D-673B-4C25-8AD1-AFBD6D968B35}" srcOrd="0" destOrd="0" presId="urn:microsoft.com/office/officeart/2008/layout/PictureAccentList"/>
    <dgm:cxn modelId="{5BCD92C4-3606-423E-928F-AB847E04AB5C}" type="presParOf" srcId="{63FC763D-673B-4C25-8AD1-AFBD6D968B35}" destId="{2036C73F-4B28-4A4A-A719-85E0D561880C}" srcOrd="0" destOrd="0" presId="urn:microsoft.com/office/officeart/2008/layout/PictureAccentList"/>
    <dgm:cxn modelId="{87FCA5AC-08D3-42FD-B924-CBE983B13AB0}" type="presParOf" srcId="{63FC763D-673B-4C25-8AD1-AFBD6D968B35}" destId="{EE4F1C77-A07E-45EF-8D7A-315A20EC2787}" srcOrd="1" destOrd="0" presId="urn:microsoft.com/office/officeart/2008/layout/PictureAccentList"/>
    <dgm:cxn modelId="{413E07B5-B6D8-4008-8A7A-1F6C396F356E}" type="presParOf" srcId="{FBBCDD98-211D-4921-B0C4-EA93C53A5807}" destId="{D43E35E2-767C-4FC8-9651-2C7DB4C1C499}" srcOrd="1" destOrd="0" presId="urn:microsoft.com/office/officeart/2008/layout/PictureAccentList"/>
    <dgm:cxn modelId="{EEFBED3B-F72F-41B0-96FC-EA64251F928A}" type="presParOf" srcId="{D43E35E2-767C-4FC8-9651-2C7DB4C1C499}" destId="{7412C627-3614-4E74-9B0E-82C30BC4F47E}" srcOrd="0" destOrd="0" presId="urn:microsoft.com/office/officeart/2008/layout/PictureAccentList"/>
    <dgm:cxn modelId="{BED6DCCE-AF9C-454C-9985-20CD672045D2}" type="presParOf" srcId="{D43E35E2-767C-4FC8-9651-2C7DB4C1C499}" destId="{CE0E2BF9-A092-42D0-85B1-EDF49D981913}" srcOrd="1" destOrd="0" presId="urn:microsoft.com/office/officeart/2008/layout/PictureAccentList"/>
    <dgm:cxn modelId="{31F92299-52F6-4976-923F-7E69F85FE8E4}" type="presParOf" srcId="{FBBCDD98-211D-4921-B0C4-EA93C53A5807}" destId="{92C1B465-CBFD-42C5-B21B-65696540498E}" srcOrd="2" destOrd="0" presId="urn:microsoft.com/office/officeart/2008/layout/PictureAccentList"/>
    <dgm:cxn modelId="{97A00754-6707-4378-B7BE-C2B9964D4463}" type="presParOf" srcId="{92C1B465-CBFD-42C5-B21B-65696540498E}" destId="{2CA9F847-F912-4436-BCA1-EC518EA5A68D}" srcOrd="0" destOrd="0" presId="urn:microsoft.com/office/officeart/2008/layout/PictureAccentList"/>
    <dgm:cxn modelId="{575FA1DE-C31B-4214-ACAD-BCACD23CAA57}" type="presParOf" srcId="{92C1B465-CBFD-42C5-B21B-65696540498E}" destId="{B96552A0-D18D-493F-B6F8-3589530EAC2A}" srcOrd="1" destOrd="0" presId="urn:microsoft.com/office/officeart/2008/layout/PictureAccentList"/>
    <dgm:cxn modelId="{60F5DC6E-CEDE-41B7-A1AA-558A714D0B4D}" type="presParOf" srcId="{FBBCDD98-211D-4921-B0C4-EA93C53A5807}" destId="{061C1C87-4A45-4665-B869-EF48A9B86A6B}" srcOrd="3" destOrd="0" presId="urn:microsoft.com/office/officeart/2008/layout/PictureAccentList"/>
    <dgm:cxn modelId="{1A932A65-2215-4B1B-B83F-BFA9BDE5DFC1}" type="presParOf" srcId="{061C1C87-4A45-4665-B869-EF48A9B86A6B}" destId="{BCEC63D2-51B6-4156-A489-D1ADE6B2E05A}" srcOrd="0" destOrd="0" presId="urn:microsoft.com/office/officeart/2008/layout/PictureAccentList"/>
    <dgm:cxn modelId="{8B32FE42-C1BF-4ECB-A067-F02CCA5A163D}" type="presParOf" srcId="{061C1C87-4A45-4665-B869-EF48A9B86A6B}" destId="{6F369564-2FD2-41E7-B0B3-D6C6C768EA99}" srcOrd="1" destOrd="0" presId="urn:microsoft.com/office/officeart/2008/layout/PictureAccentList"/>
    <dgm:cxn modelId="{6139F9F0-9BCE-4531-BD46-4CE5B8758A16}" type="presParOf" srcId="{FBBCDD98-211D-4921-B0C4-EA93C53A5807}" destId="{7C322026-35D8-4655-8880-4A7968DA9017}" srcOrd="4" destOrd="0" presId="urn:microsoft.com/office/officeart/2008/layout/PictureAccentList"/>
    <dgm:cxn modelId="{D95FCF28-B1EC-449D-BD79-A6CFBE6E67CB}" type="presParOf" srcId="{7C322026-35D8-4655-8880-4A7968DA9017}" destId="{00A9BB8F-323B-46B7-BB6F-F13FB0796374}" srcOrd="0" destOrd="0" presId="urn:microsoft.com/office/officeart/2008/layout/PictureAccentList"/>
    <dgm:cxn modelId="{6769A96B-4B30-43E6-86EA-7F6054B1B514}" type="presParOf" srcId="{7C322026-35D8-4655-8880-4A7968DA9017}" destId="{4A218AEF-FC6F-45AA-B29B-151E607B367A}" srcOrd="1" destOrd="0" presId="urn:microsoft.com/office/officeart/2008/layout/PictureAccentList"/>
    <dgm:cxn modelId="{B92B49E2-B39D-4AA4-8B4D-9E485A128ADD}" type="presParOf" srcId="{FBBCDD98-211D-4921-B0C4-EA93C53A5807}" destId="{E9A068DD-D0CE-4614-9B16-D53A2B5D6E53}" srcOrd="5" destOrd="0" presId="urn:microsoft.com/office/officeart/2008/layout/PictureAccentList"/>
    <dgm:cxn modelId="{DA13AF4F-840C-4416-9185-33E0BCB9C1B0}" type="presParOf" srcId="{E9A068DD-D0CE-4614-9B16-D53A2B5D6E53}" destId="{8F2FD3D4-309F-438A-99DD-CA29D1B25E0E}" srcOrd="0" destOrd="0" presId="urn:microsoft.com/office/officeart/2008/layout/PictureAccentList"/>
    <dgm:cxn modelId="{236F1D7D-F804-40B9-B0BD-D27B19BC5370}" type="presParOf" srcId="{E9A068DD-D0CE-4614-9B16-D53A2B5D6E53}" destId="{D3A13AA9-5B60-4646-9D28-00B0916B111B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CB288-3AD6-4B1B-8E70-954D21DC4F1C}">
      <dgm:prSet phldrT="[Текст]" custT="1"/>
      <dgm:spPr/>
      <dgm:t>
        <a:bodyPr/>
        <a:lstStyle/>
        <a:p>
          <a:r>
            <a:rPr lang="ru-RU" sz="2000" dirty="0" smtClean="0"/>
            <a:t>В жалобе могут быть указаны иные сведения, имеющие значение для разрешения спора</a:t>
          </a:r>
          <a:endParaRPr lang="ru-RU" sz="2000" dirty="0"/>
        </a:p>
      </dgm:t>
    </dgm:pt>
    <dgm:pt modelId="{90862A69-5285-48E1-BAF4-50C34F0BBB3E}" type="parTrans" cxnId="{841E2FBA-0D0E-46C3-A284-472FE165175E}">
      <dgm:prSet/>
      <dgm:spPr/>
      <dgm:t>
        <a:bodyPr/>
        <a:lstStyle/>
        <a:p>
          <a:endParaRPr lang="ru-RU"/>
        </a:p>
      </dgm:t>
    </dgm:pt>
    <dgm:pt modelId="{41B123CA-58D0-468E-B177-B8EA197503F2}" type="sibTrans" cxnId="{841E2FBA-0D0E-46C3-A284-472FE165175E}">
      <dgm:prSet/>
      <dgm:spPr/>
      <dgm:t>
        <a:bodyPr/>
        <a:lstStyle/>
        <a:p>
          <a:endParaRPr lang="ru-RU"/>
        </a:p>
      </dgm:t>
    </dgm:pt>
    <dgm:pt modelId="{62DBBA3B-3B71-4CF8-91DF-D551110DA5AE}">
      <dgm:prSet phldrT="[Текст]" custT="1"/>
      <dgm:spPr/>
      <dgm:t>
        <a:bodyPr/>
        <a:lstStyle/>
        <a:p>
          <a:pPr algn="ctr"/>
          <a:r>
            <a:rPr lang="ru-RU" sz="2000" dirty="0" smtClean="0"/>
            <a:t>К жалобе прилагаются: </a:t>
          </a:r>
        </a:p>
        <a:p>
          <a:pPr algn="l"/>
          <a:r>
            <a:rPr lang="ru-RU" sz="2000" dirty="0" smtClean="0"/>
            <a:t>1. Копии акта и обжалуемого уведомления</a:t>
          </a:r>
        </a:p>
        <a:p>
          <a:pPr algn="l"/>
          <a:r>
            <a:rPr lang="ru-RU" sz="2000" dirty="0" smtClean="0"/>
            <a:t>2. Документы, подтверждающие обстоятельства, на которых налогоплательщик  основывает свои требования</a:t>
          </a:r>
        </a:p>
        <a:p>
          <a:pPr algn="l"/>
          <a:r>
            <a:rPr lang="ru-RU" sz="2000" dirty="0" smtClean="0"/>
            <a:t>3. Иные документы, имеющие отношение к делу</a:t>
          </a:r>
          <a:endParaRPr lang="ru-RU" sz="2000" dirty="0"/>
        </a:p>
      </dgm:t>
    </dgm:pt>
    <dgm:pt modelId="{C671897A-8D5E-405A-9505-CF72734444A4}" type="parTrans" cxnId="{1C6FFB6D-7C2B-4967-8964-B670A8B3F9CD}">
      <dgm:prSet/>
      <dgm:spPr/>
      <dgm:t>
        <a:bodyPr/>
        <a:lstStyle/>
        <a:p>
          <a:endParaRPr lang="ru-RU"/>
        </a:p>
      </dgm:t>
    </dgm:pt>
    <dgm:pt modelId="{B3C7E94D-5C4E-475D-B6D4-3C242EB8FEFB}" type="sibTrans" cxnId="{1C6FFB6D-7C2B-4967-8964-B670A8B3F9CD}">
      <dgm:prSet/>
      <dgm:spPr/>
      <dgm:t>
        <a:bodyPr/>
        <a:lstStyle/>
        <a:p>
          <a:endParaRPr lang="ru-RU"/>
        </a:p>
      </dgm:t>
    </dgm:pt>
    <dgm:pt modelId="{255D733A-68E5-4920-8650-0AA0CEC58F3B}" type="pres">
      <dgm:prSet presAssocID="{6A6D0595-5D2E-4A36-9D6F-0EC7E17ACEF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5FC91B-64A0-49F7-A1D9-A38B4EA3CC0C}" type="pres">
      <dgm:prSet presAssocID="{13ECB288-3AD6-4B1B-8E70-954D21DC4F1C}" presName="root" presStyleCnt="0">
        <dgm:presLayoutVars>
          <dgm:chMax/>
          <dgm:chPref val="4"/>
        </dgm:presLayoutVars>
      </dgm:prSet>
      <dgm:spPr/>
    </dgm:pt>
    <dgm:pt modelId="{D46CD449-8791-46E5-AF15-8AFFCEDA10A1}" type="pres">
      <dgm:prSet presAssocID="{13ECB288-3AD6-4B1B-8E70-954D21DC4F1C}" presName="rootComposite" presStyleCnt="0">
        <dgm:presLayoutVars/>
      </dgm:prSet>
      <dgm:spPr/>
    </dgm:pt>
    <dgm:pt modelId="{B9201C3D-B645-4B39-8EA1-C8B760C96E49}" type="pres">
      <dgm:prSet presAssocID="{13ECB288-3AD6-4B1B-8E70-954D21DC4F1C}" presName="rootText" presStyleLbl="node0" presStyleIdx="0" presStyleCnt="1" custLinFactY="100000" custLinFactNeighborX="3219" custLinFactNeighborY="181059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FBBCDD98-211D-4921-B0C4-EA93C53A5807}" type="pres">
      <dgm:prSet presAssocID="{13ECB288-3AD6-4B1B-8E70-954D21DC4F1C}" presName="childShape" presStyleCnt="0">
        <dgm:presLayoutVars>
          <dgm:chMax val="0"/>
          <dgm:chPref val="0"/>
        </dgm:presLayoutVars>
      </dgm:prSet>
      <dgm:spPr/>
    </dgm:pt>
    <dgm:pt modelId="{B4DA2424-88DE-4D85-8736-6F29B15984AA}" type="pres">
      <dgm:prSet presAssocID="{62DBBA3B-3B71-4CF8-91DF-D551110DA5AE}" presName="childComposite" presStyleCnt="0">
        <dgm:presLayoutVars>
          <dgm:chMax val="0"/>
          <dgm:chPref val="0"/>
        </dgm:presLayoutVars>
      </dgm:prSet>
      <dgm:spPr/>
    </dgm:pt>
    <dgm:pt modelId="{C00CCC0B-C826-447E-A0F2-3E6625A847CF}" type="pres">
      <dgm:prSet presAssocID="{62DBBA3B-3B71-4CF8-91DF-D551110DA5AE}" presName="Image" presStyleLbl="node1" presStyleIdx="0" presStyleCnt="1" custScaleY="256917" custLinFactY="-8494" custLinFactNeighborX="2243" custLinFactNeighborY="-100000"/>
      <dgm:spPr/>
    </dgm:pt>
    <dgm:pt modelId="{BD4F1DAE-3563-4BEB-88CE-CDBC449AD057}" type="pres">
      <dgm:prSet presAssocID="{62DBBA3B-3B71-4CF8-91DF-D551110DA5AE}" presName="childText" presStyleLbl="lnNode1" presStyleIdx="0" presStyleCnt="1" custScaleY="264720" custLinFactY="-10105" custLinFactNeighborX="-952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40059C-DAC5-4B8E-B6F4-B8A99C4F0EE6}" type="presOf" srcId="{13ECB288-3AD6-4B1B-8E70-954D21DC4F1C}" destId="{B9201C3D-B645-4B39-8EA1-C8B760C96E49}" srcOrd="0" destOrd="0" presId="urn:microsoft.com/office/officeart/2008/layout/PictureAccentList"/>
    <dgm:cxn modelId="{3DE97A20-DE08-4B3D-80E7-08870D59967C}" type="presOf" srcId="{6A6D0595-5D2E-4A36-9D6F-0EC7E17ACEF3}" destId="{255D733A-68E5-4920-8650-0AA0CEC58F3B}" srcOrd="0" destOrd="0" presId="urn:microsoft.com/office/officeart/2008/layout/PictureAccentList"/>
    <dgm:cxn modelId="{80CC9656-F068-43BF-BC41-597830C47689}" type="presOf" srcId="{62DBBA3B-3B71-4CF8-91DF-D551110DA5AE}" destId="{BD4F1DAE-3563-4BEB-88CE-CDBC449AD057}" srcOrd="0" destOrd="0" presId="urn:microsoft.com/office/officeart/2008/layout/PictureAccentList"/>
    <dgm:cxn modelId="{1C6FFB6D-7C2B-4967-8964-B670A8B3F9CD}" srcId="{13ECB288-3AD6-4B1B-8E70-954D21DC4F1C}" destId="{62DBBA3B-3B71-4CF8-91DF-D551110DA5AE}" srcOrd="0" destOrd="0" parTransId="{C671897A-8D5E-405A-9505-CF72734444A4}" sibTransId="{B3C7E94D-5C4E-475D-B6D4-3C242EB8FEFB}"/>
    <dgm:cxn modelId="{841E2FBA-0D0E-46C3-A284-472FE165175E}" srcId="{6A6D0595-5D2E-4A36-9D6F-0EC7E17ACEF3}" destId="{13ECB288-3AD6-4B1B-8E70-954D21DC4F1C}" srcOrd="0" destOrd="0" parTransId="{90862A69-5285-48E1-BAF4-50C34F0BBB3E}" sibTransId="{41B123CA-58D0-468E-B177-B8EA197503F2}"/>
    <dgm:cxn modelId="{5C43259D-9B43-43AF-A733-4F5EC19E1FBE}" type="presParOf" srcId="{255D733A-68E5-4920-8650-0AA0CEC58F3B}" destId="{CD5FC91B-64A0-49F7-A1D9-A38B4EA3CC0C}" srcOrd="0" destOrd="0" presId="urn:microsoft.com/office/officeart/2008/layout/PictureAccentList"/>
    <dgm:cxn modelId="{7594B6A2-91E9-4D6E-BC4C-B49A11BD3AD5}" type="presParOf" srcId="{CD5FC91B-64A0-49F7-A1D9-A38B4EA3CC0C}" destId="{D46CD449-8791-46E5-AF15-8AFFCEDA10A1}" srcOrd="0" destOrd="0" presId="urn:microsoft.com/office/officeart/2008/layout/PictureAccentList"/>
    <dgm:cxn modelId="{72A30DD4-20B6-4F41-9C9F-A4879A1F83BC}" type="presParOf" srcId="{D46CD449-8791-46E5-AF15-8AFFCEDA10A1}" destId="{B9201C3D-B645-4B39-8EA1-C8B760C96E49}" srcOrd="0" destOrd="0" presId="urn:microsoft.com/office/officeart/2008/layout/PictureAccentList"/>
    <dgm:cxn modelId="{E607A738-3633-49A6-B69B-AEBF0CC930FE}" type="presParOf" srcId="{CD5FC91B-64A0-49F7-A1D9-A38B4EA3CC0C}" destId="{FBBCDD98-211D-4921-B0C4-EA93C53A5807}" srcOrd="1" destOrd="0" presId="urn:microsoft.com/office/officeart/2008/layout/PictureAccentList"/>
    <dgm:cxn modelId="{2FC2DED5-E4EF-46AB-B5BA-69C5B803F37C}" type="presParOf" srcId="{FBBCDD98-211D-4921-B0C4-EA93C53A5807}" destId="{B4DA2424-88DE-4D85-8736-6F29B15984AA}" srcOrd="0" destOrd="0" presId="urn:microsoft.com/office/officeart/2008/layout/PictureAccentList"/>
    <dgm:cxn modelId="{29652890-564C-4E86-9312-3B94D5D06FC0}" type="presParOf" srcId="{B4DA2424-88DE-4D85-8736-6F29B15984AA}" destId="{C00CCC0B-C826-447E-A0F2-3E6625A847CF}" srcOrd="0" destOrd="0" presId="urn:microsoft.com/office/officeart/2008/layout/PictureAccentList"/>
    <dgm:cxn modelId="{DF157E49-34B8-476A-B578-2808E0BD6374}" type="presParOf" srcId="{B4DA2424-88DE-4D85-8736-6F29B15984AA}" destId="{BD4F1DAE-3563-4BEB-88CE-CDBC449AD057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5/8/layout/vList4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CB288-3AD6-4B1B-8E70-954D21DC4F1C}">
      <dgm:prSet phldrT="[Текст]"/>
      <dgm:spPr/>
      <dgm:t>
        <a:bodyPr/>
        <a:lstStyle/>
        <a:p>
          <a:r>
            <a:rPr lang="ru-RU" dirty="0" smtClean="0"/>
            <a:t>Уполномоченный орган отказывает в рассмотрении жалобы в случаях:</a:t>
          </a:r>
        </a:p>
        <a:p>
          <a:endParaRPr lang="ru-RU" dirty="0"/>
        </a:p>
      </dgm:t>
    </dgm:pt>
    <dgm:pt modelId="{90862A69-5285-48E1-BAF4-50C34F0BBB3E}" type="parTrans" cxnId="{841E2FBA-0D0E-46C3-A284-472FE165175E}">
      <dgm:prSet/>
      <dgm:spPr/>
      <dgm:t>
        <a:bodyPr/>
        <a:lstStyle/>
        <a:p>
          <a:endParaRPr lang="ru-RU"/>
        </a:p>
      </dgm:t>
    </dgm:pt>
    <dgm:pt modelId="{41B123CA-58D0-468E-B177-B8EA197503F2}" type="sibTrans" cxnId="{841E2FBA-0D0E-46C3-A284-472FE165175E}">
      <dgm:prSet/>
      <dgm:spPr/>
      <dgm:t>
        <a:bodyPr/>
        <a:lstStyle/>
        <a:p>
          <a:endParaRPr lang="ru-RU"/>
        </a:p>
      </dgm:t>
    </dgm:pt>
    <dgm:pt modelId="{62DBBA3B-3B71-4CF8-91DF-D551110DA5AE}">
      <dgm:prSet phldrT="[Текст]"/>
      <dgm:spPr/>
      <dgm:t>
        <a:bodyPr/>
        <a:lstStyle/>
        <a:p>
          <a:r>
            <a:rPr lang="ru-RU" dirty="0" smtClean="0"/>
            <a:t>Подачи жалобы с пропуском установленного срока обжалования</a:t>
          </a:r>
          <a:endParaRPr lang="ru-RU" dirty="0"/>
        </a:p>
      </dgm:t>
    </dgm:pt>
    <dgm:pt modelId="{C671897A-8D5E-405A-9505-CF72734444A4}" type="parTrans" cxnId="{1C6FFB6D-7C2B-4967-8964-B670A8B3F9CD}">
      <dgm:prSet/>
      <dgm:spPr/>
      <dgm:t>
        <a:bodyPr/>
        <a:lstStyle/>
        <a:p>
          <a:endParaRPr lang="ru-RU"/>
        </a:p>
      </dgm:t>
    </dgm:pt>
    <dgm:pt modelId="{B3C7E94D-5C4E-475D-B6D4-3C242EB8FEFB}" type="sibTrans" cxnId="{1C6FFB6D-7C2B-4967-8964-B670A8B3F9CD}">
      <dgm:prSet/>
      <dgm:spPr/>
      <dgm:t>
        <a:bodyPr/>
        <a:lstStyle/>
        <a:p>
          <a:endParaRPr lang="ru-RU"/>
        </a:p>
      </dgm:t>
    </dgm:pt>
    <dgm:pt modelId="{E98A04F6-0308-454A-BA2A-1332D7E8DF7F}">
      <dgm:prSet phldrT="[Текст]"/>
      <dgm:spPr/>
      <dgm:t>
        <a:bodyPr/>
        <a:lstStyle/>
        <a:p>
          <a:r>
            <a:rPr lang="ru-RU" dirty="0" smtClean="0"/>
            <a:t>Несоответствия формы и содержания установленным требованиям</a:t>
          </a:r>
          <a:endParaRPr lang="ru-RU" dirty="0"/>
        </a:p>
      </dgm:t>
    </dgm:pt>
    <dgm:pt modelId="{3EF959B0-191B-4A41-9294-A0B72317540F}" type="parTrans" cxnId="{4E7C7120-50D2-47CE-8A17-67F84243DB2B}">
      <dgm:prSet/>
      <dgm:spPr/>
      <dgm:t>
        <a:bodyPr/>
        <a:lstStyle/>
        <a:p>
          <a:endParaRPr lang="ru-RU"/>
        </a:p>
      </dgm:t>
    </dgm:pt>
    <dgm:pt modelId="{5F90568F-677B-4E0B-A3A7-AB7CEF3C3060}" type="sibTrans" cxnId="{4E7C7120-50D2-47CE-8A17-67F84243DB2B}">
      <dgm:prSet/>
      <dgm:spPr/>
      <dgm:t>
        <a:bodyPr/>
        <a:lstStyle/>
        <a:p>
          <a:endParaRPr lang="ru-RU"/>
        </a:p>
      </dgm:t>
    </dgm:pt>
    <dgm:pt modelId="{9E4956B3-853A-4088-AFE5-66FD72D46609}">
      <dgm:prSet phldrT="[Текст]"/>
      <dgm:spPr/>
      <dgm:t>
        <a:bodyPr/>
        <a:lstStyle/>
        <a:p>
          <a:r>
            <a:rPr lang="ru-RU" dirty="0" smtClean="0"/>
            <a:t>Подачи жалобы лицом, не являющимся представителем налогоплательщика</a:t>
          </a:r>
          <a:endParaRPr lang="ru-RU" dirty="0"/>
        </a:p>
      </dgm:t>
    </dgm:pt>
    <dgm:pt modelId="{97A66B9A-5FEB-4300-8310-E83AC94199C3}" type="parTrans" cxnId="{7C18D364-222F-496A-92EE-23E6EF8D4D38}">
      <dgm:prSet/>
      <dgm:spPr/>
      <dgm:t>
        <a:bodyPr/>
        <a:lstStyle/>
        <a:p>
          <a:endParaRPr lang="ru-RU"/>
        </a:p>
      </dgm:t>
    </dgm:pt>
    <dgm:pt modelId="{E43C5E0D-DA0E-4EC7-8EFE-13637D4371D1}" type="sibTrans" cxnId="{7C18D364-222F-496A-92EE-23E6EF8D4D38}">
      <dgm:prSet/>
      <dgm:spPr/>
      <dgm:t>
        <a:bodyPr/>
        <a:lstStyle/>
        <a:p>
          <a:endParaRPr lang="ru-RU"/>
        </a:p>
      </dgm:t>
    </dgm:pt>
    <dgm:pt modelId="{6849FBE3-FB98-4D6A-ADCA-1C909D13939B}">
      <dgm:prSet phldrT="[Текст]"/>
      <dgm:spPr/>
      <dgm:t>
        <a:bodyPr/>
        <a:lstStyle/>
        <a:p>
          <a:endParaRPr lang="ru-RU" dirty="0"/>
        </a:p>
      </dgm:t>
    </dgm:pt>
    <dgm:pt modelId="{7DB78523-CC38-473B-B344-4E82E5A5985B}" type="parTrans" cxnId="{A23292A7-3454-43BC-BD7B-DBB7F52ADBEF}">
      <dgm:prSet/>
      <dgm:spPr/>
      <dgm:t>
        <a:bodyPr/>
        <a:lstStyle/>
        <a:p>
          <a:endParaRPr lang="ru-RU"/>
        </a:p>
      </dgm:t>
    </dgm:pt>
    <dgm:pt modelId="{DB023999-D723-4AC6-9D25-79130F9F3C2E}" type="sibTrans" cxnId="{A23292A7-3454-43BC-BD7B-DBB7F52ADBEF}">
      <dgm:prSet/>
      <dgm:spPr/>
      <dgm:t>
        <a:bodyPr/>
        <a:lstStyle/>
        <a:p>
          <a:endParaRPr lang="ru-RU"/>
        </a:p>
      </dgm:t>
    </dgm:pt>
    <dgm:pt modelId="{80F98B53-5AB7-4490-8245-9329236427FE}">
      <dgm:prSet phldrT="[Текст]"/>
      <dgm:spPr/>
      <dgm:t>
        <a:bodyPr/>
        <a:lstStyle/>
        <a:p>
          <a:r>
            <a:rPr lang="ru-RU" dirty="0" smtClean="0"/>
            <a:t>Подачи искового заявления в суд по вопросам, изложенным в жалобе</a:t>
          </a:r>
          <a:endParaRPr lang="ru-RU" dirty="0"/>
        </a:p>
      </dgm:t>
    </dgm:pt>
    <dgm:pt modelId="{2FAFCA78-F141-48B7-B492-D0DC2EA2C1B5}" type="parTrans" cxnId="{DB7188CA-6F28-4E1E-988A-A635BD15C082}">
      <dgm:prSet/>
      <dgm:spPr/>
    </dgm:pt>
    <dgm:pt modelId="{3F2CA369-D202-4C77-BCA5-EB46FFE71657}" type="sibTrans" cxnId="{DB7188CA-6F28-4E1E-988A-A635BD15C082}">
      <dgm:prSet/>
      <dgm:spPr/>
    </dgm:pt>
    <dgm:pt modelId="{BF5C1007-51A8-4349-8A84-AEF7F4D59F2B}" type="pres">
      <dgm:prSet presAssocID="{6A6D0595-5D2E-4A36-9D6F-0EC7E17ACEF3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722236-79E4-4E52-9036-3AB174A0A059}" type="pres">
      <dgm:prSet presAssocID="{13ECB288-3AD6-4B1B-8E70-954D21DC4F1C}" presName="comp" presStyleCnt="0"/>
      <dgm:spPr/>
    </dgm:pt>
    <dgm:pt modelId="{92CEDA33-9BF1-471F-B39D-BE2E45E39100}" type="pres">
      <dgm:prSet presAssocID="{13ECB288-3AD6-4B1B-8E70-954D21DC4F1C}" presName="box" presStyleLbl="node1" presStyleIdx="0" presStyleCnt="1"/>
      <dgm:spPr/>
      <dgm:t>
        <a:bodyPr/>
        <a:lstStyle/>
        <a:p>
          <a:endParaRPr lang="ru-RU"/>
        </a:p>
      </dgm:t>
    </dgm:pt>
    <dgm:pt modelId="{41201EF3-2118-4A3C-860F-48F797AC7900}" type="pres">
      <dgm:prSet presAssocID="{13ECB288-3AD6-4B1B-8E70-954D21DC4F1C}" presName="img" presStyleLbl="fgImgPlace1" presStyleIdx="0" presStyleCnt="1" custScaleY="42029" custLinFactNeighborX="-4369" custLinFactNeighborY="1467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D78E35D4-2C9D-4ED0-93AB-CA66D4F45437}" type="pres">
      <dgm:prSet presAssocID="{13ECB288-3AD6-4B1B-8E70-954D21DC4F1C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77C5E4-474B-427A-A23F-ADD5120A0D5F}" type="presOf" srcId="{9E4956B3-853A-4088-AFE5-66FD72D46609}" destId="{D78E35D4-2C9D-4ED0-93AB-CA66D4F45437}" srcOrd="1" destOrd="3" presId="urn:microsoft.com/office/officeart/2005/8/layout/vList4#2"/>
    <dgm:cxn modelId="{96CB0187-AE20-4372-B392-4234FD7DB4E4}" type="presOf" srcId="{E98A04F6-0308-454A-BA2A-1332D7E8DF7F}" destId="{92CEDA33-9BF1-471F-B39D-BE2E45E39100}" srcOrd="0" destOrd="2" presId="urn:microsoft.com/office/officeart/2005/8/layout/vList4#2"/>
    <dgm:cxn modelId="{DB7188CA-6F28-4E1E-988A-A635BD15C082}" srcId="{13ECB288-3AD6-4B1B-8E70-954D21DC4F1C}" destId="{80F98B53-5AB7-4490-8245-9329236427FE}" srcOrd="3" destOrd="0" parTransId="{2FAFCA78-F141-48B7-B492-D0DC2EA2C1B5}" sibTransId="{3F2CA369-D202-4C77-BCA5-EB46FFE71657}"/>
    <dgm:cxn modelId="{564EB712-A7B8-499C-A3F3-0A6BDC60CCAE}" type="presOf" srcId="{13ECB288-3AD6-4B1B-8E70-954D21DC4F1C}" destId="{D78E35D4-2C9D-4ED0-93AB-CA66D4F45437}" srcOrd="1" destOrd="0" presId="urn:microsoft.com/office/officeart/2005/8/layout/vList4#2"/>
    <dgm:cxn modelId="{841E2FBA-0D0E-46C3-A284-472FE165175E}" srcId="{6A6D0595-5D2E-4A36-9D6F-0EC7E17ACEF3}" destId="{13ECB288-3AD6-4B1B-8E70-954D21DC4F1C}" srcOrd="0" destOrd="0" parTransId="{90862A69-5285-48E1-BAF4-50C34F0BBB3E}" sibTransId="{41B123CA-58D0-468E-B177-B8EA197503F2}"/>
    <dgm:cxn modelId="{CA867DE7-3875-4C94-BDF2-DEE514A84688}" type="presOf" srcId="{E98A04F6-0308-454A-BA2A-1332D7E8DF7F}" destId="{D78E35D4-2C9D-4ED0-93AB-CA66D4F45437}" srcOrd="1" destOrd="2" presId="urn:microsoft.com/office/officeart/2005/8/layout/vList4#2"/>
    <dgm:cxn modelId="{3A81DBBF-DCA0-4CA2-B5DC-C3D2EAEBB866}" type="presOf" srcId="{13ECB288-3AD6-4B1B-8E70-954D21DC4F1C}" destId="{92CEDA33-9BF1-471F-B39D-BE2E45E39100}" srcOrd="0" destOrd="0" presId="urn:microsoft.com/office/officeart/2005/8/layout/vList4#2"/>
    <dgm:cxn modelId="{4E7C7120-50D2-47CE-8A17-67F84243DB2B}" srcId="{13ECB288-3AD6-4B1B-8E70-954D21DC4F1C}" destId="{E98A04F6-0308-454A-BA2A-1332D7E8DF7F}" srcOrd="1" destOrd="0" parTransId="{3EF959B0-191B-4A41-9294-A0B72317540F}" sibTransId="{5F90568F-677B-4E0B-A3A7-AB7CEF3C3060}"/>
    <dgm:cxn modelId="{A23292A7-3454-43BC-BD7B-DBB7F52ADBEF}" srcId="{13ECB288-3AD6-4B1B-8E70-954D21DC4F1C}" destId="{6849FBE3-FB98-4D6A-ADCA-1C909D13939B}" srcOrd="4" destOrd="0" parTransId="{7DB78523-CC38-473B-B344-4E82E5A5985B}" sibTransId="{DB023999-D723-4AC6-9D25-79130F9F3C2E}"/>
    <dgm:cxn modelId="{C406D641-F0A0-4DE8-8CE2-9E0595916757}" type="presOf" srcId="{9E4956B3-853A-4088-AFE5-66FD72D46609}" destId="{92CEDA33-9BF1-471F-B39D-BE2E45E39100}" srcOrd="0" destOrd="3" presId="urn:microsoft.com/office/officeart/2005/8/layout/vList4#2"/>
    <dgm:cxn modelId="{7C18D364-222F-496A-92EE-23E6EF8D4D38}" srcId="{13ECB288-3AD6-4B1B-8E70-954D21DC4F1C}" destId="{9E4956B3-853A-4088-AFE5-66FD72D46609}" srcOrd="2" destOrd="0" parTransId="{97A66B9A-5FEB-4300-8310-E83AC94199C3}" sibTransId="{E43C5E0D-DA0E-4EC7-8EFE-13637D4371D1}"/>
    <dgm:cxn modelId="{2437EEE7-30EE-4880-A0F8-087029A173DF}" type="presOf" srcId="{62DBBA3B-3B71-4CF8-91DF-D551110DA5AE}" destId="{D78E35D4-2C9D-4ED0-93AB-CA66D4F45437}" srcOrd="1" destOrd="1" presId="urn:microsoft.com/office/officeart/2005/8/layout/vList4#2"/>
    <dgm:cxn modelId="{5A35668F-31B1-4713-8F92-F0017E2F0054}" type="presOf" srcId="{6A6D0595-5D2E-4A36-9D6F-0EC7E17ACEF3}" destId="{BF5C1007-51A8-4349-8A84-AEF7F4D59F2B}" srcOrd="0" destOrd="0" presId="urn:microsoft.com/office/officeart/2005/8/layout/vList4#2"/>
    <dgm:cxn modelId="{D09287E0-E5F3-4B92-86BC-30E0251AFB6B}" type="presOf" srcId="{80F98B53-5AB7-4490-8245-9329236427FE}" destId="{92CEDA33-9BF1-471F-B39D-BE2E45E39100}" srcOrd="0" destOrd="4" presId="urn:microsoft.com/office/officeart/2005/8/layout/vList4#2"/>
    <dgm:cxn modelId="{2386EA4D-43EB-4088-86AD-2ABDFB5E4039}" type="presOf" srcId="{80F98B53-5AB7-4490-8245-9329236427FE}" destId="{D78E35D4-2C9D-4ED0-93AB-CA66D4F45437}" srcOrd="1" destOrd="4" presId="urn:microsoft.com/office/officeart/2005/8/layout/vList4#2"/>
    <dgm:cxn modelId="{79328E3A-C54C-41BE-AFF2-1984547179E1}" type="presOf" srcId="{6849FBE3-FB98-4D6A-ADCA-1C909D13939B}" destId="{92CEDA33-9BF1-471F-B39D-BE2E45E39100}" srcOrd="0" destOrd="5" presId="urn:microsoft.com/office/officeart/2005/8/layout/vList4#2"/>
    <dgm:cxn modelId="{18A24EA8-FEA5-4857-BF33-F3CFC3B285E0}" type="presOf" srcId="{62DBBA3B-3B71-4CF8-91DF-D551110DA5AE}" destId="{92CEDA33-9BF1-471F-B39D-BE2E45E39100}" srcOrd="0" destOrd="1" presId="urn:microsoft.com/office/officeart/2005/8/layout/vList4#2"/>
    <dgm:cxn modelId="{812295A1-B143-4B73-80F1-D8976FE6C012}" type="presOf" srcId="{6849FBE3-FB98-4D6A-ADCA-1C909D13939B}" destId="{D78E35D4-2C9D-4ED0-93AB-CA66D4F45437}" srcOrd="1" destOrd="5" presId="urn:microsoft.com/office/officeart/2005/8/layout/vList4#2"/>
    <dgm:cxn modelId="{1C6FFB6D-7C2B-4967-8964-B670A8B3F9CD}" srcId="{13ECB288-3AD6-4B1B-8E70-954D21DC4F1C}" destId="{62DBBA3B-3B71-4CF8-91DF-D551110DA5AE}" srcOrd="0" destOrd="0" parTransId="{C671897A-8D5E-405A-9505-CF72734444A4}" sibTransId="{B3C7E94D-5C4E-475D-B6D4-3C242EB8FEFB}"/>
    <dgm:cxn modelId="{804123D4-F71D-40A5-8FAE-9EEEC00D71DE}" type="presParOf" srcId="{BF5C1007-51A8-4349-8A84-AEF7F4D59F2B}" destId="{8C722236-79E4-4E52-9036-3AB174A0A059}" srcOrd="0" destOrd="0" presId="urn:microsoft.com/office/officeart/2005/8/layout/vList4#2"/>
    <dgm:cxn modelId="{5A63D777-6171-45E8-BE06-EAA56A054503}" type="presParOf" srcId="{8C722236-79E4-4E52-9036-3AB174A0A059}" destId="{92CEDA33-9BF1-471F-B39D-BE2E45E39100}" srcOrd="0" destOrd="0" presId="urn:microsoft.com/office/officeart/2005/8/layout/vList4#2"/>
    <dgm:cxn modelId="{DE77ACAF-DD2A-4B4B-8A20-DA253682ED2D}" type="presParOf" srcId="{8C722236-79E4-4E52-9036-3AB174A0A059}" destId="{41201EF3-2118-4A3C-860F-48F797AC7900}" srcOrd="1" destOrd="0" presId="urn:microsoft.com/office/officeart/2005/8/layout/vList4#2"/>
    <dgm:cxn modelId="{BBD290E1-1261-47B2-A8AB-5034E0775EF6}" type="presParOf" srcId="{8C722236-79E4-4E52-9036-3AB174A0A059}" destId="{D78E35D4-2C9D-4ED0-93AB-CA66D4F45437}" srcOrd="2" destOrd="0" presId="urn:microsoft.com/office/officeart/2005/8/layout/vList4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FA8279-9BDB-4FBF-907A-D1E4EC483E65}">
      <dsp:nvSpPr>
        <dsp:cNvPr id="0" name=""/>
        <dsp:cNvSpPr/>
      </dsp:nvSpPr>
      <dsp:spPr>
        <a:xfrm>
          <a:off x="0" y="0"/>
          <a:ext cx="8064896" cy="1438756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Жалоба на уведомление о результатах проверки подается в уполномоченный орган – Министерство финансов Республики Казахстан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/>
            <a:t>(глава 93 Налогового кодекса, глава 19 Таможенного кодекса )</a:t>
          </a:r>
          <a:endParaRPr lang="ru-RU" sz="1800" i="1" kern="1200" dirty="0"/>
        </a:p>
      </dsp:txBody>
      <dsp:txXfrm>
        <a:off x="70234" y="70234"/>
        <a:ext cx="7924428" cy="129828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01C3D-B645-4B39-8EA1-C8B760C96E49}">
      <dsp:nvSpPr>
        <dsp:cNvPr id="0" name=""/>
        <dsp:cNvSpPr/>
      </dsp:nvSpPr>
      <dsp:spPr>
        <a:xfrm>
          <a:off x="0" y="355600"/>
          <a:ext cx="7200799" cy="101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Жалоба подается в течение 30-ти рабочих дней со дня, следующего за днем вручения уведомления. Датой подачи жалобы являются:</a:t>
          </a:r>
          <a:endParaRPr lang="ru-RU" sz="2100" kern="1200" dirty="0"/>
        </a:p>
      </dsp:txBody>
      <dsp:txXfrm>
        <a:off x="29758" y="385358"/>
        <a:ext cx="7141283" cy="956484"/>
      </dsp:txXfrm>
    </dsp:sp>
    <dsp:sp modelId="{C00CCC0B-C826-447E-A0F2-3E6625A847CF}">
      <dsp:nvSpPr>
        <dsp:cNvPr id="0" name=""/>
        <dsp:cNvSpPr/>
      </dsp:nvSpPr>
      <dsp:spPr>
        <a:xfrm>
          <a:off x="0" y="1554480"/>
          <a:ext cx="1016000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F1DAE-3563-4BEB-88CE-CDBC449AD057}">
      <dsp:nvSpPr>
        <dsp:cNvPr id="0" name=""/>
        <dsp:cNvSpPr/>
      </dsp:nvSpPr>
      <dsp:spPr>
        <a:xfrm>
          <a:off x="1076960" y="1554480"/>
          <a:ext cx="6123839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в явочном порядке – дата получения жалобы уполномоченным органом</a:t>
          </a:r>
          <a:endParaRPr lang="ru-RU" sz="2100" kern="1200" dirty="0"/>
        </a:p>
      </dsp:txBody>
      <dsp:txXfrm>
        <a:off x="1126566" y="1604086"/>
        <a:ext cx="6024627" cy="916788"/>
      </dsp:txXfrm>
    </dsp:sp>
    <dsp:sp modelId="{F05FC9E9-DABD-4F6F-9EF2-CEF87C655F02}">
      <dsp:nvSpPr>
        <dsp:cNvPr id="0" name=""/>
        <dsp:cNvSpPr/>
      </dsp:nvSpPr>
      <dsp:spPr>
        <a:xfrm>
          <a:off x="0" y="2692400"/>
          <a:ext cx="1016000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9C03FC-6F7F-4070-9188-0DA0A21F902D}">
      <dsp:nvSpPr>
        <dsp:cNvPr id="0" name=""/>
        <dsp:cNvSpPr/>
      </dsp:nvSpPr>
      <dsp:spPr>
        <a:xfrm>
          <a:off x="1076960" y="2692400"/>
          <a:ext cx="6123839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по почте – дата отметки о приеме почтовой или иной организации связи </a:t>
          </a:r>
          <a:endParaRPr lang="ru-RU" sz="2100" kern="1200" dirty="0"/>
        </a:p>
      </dsp:txBody>
      <dsp:txXfrm>
        <a:off x="1126566" y="2742006"/>
        <a:ext cx="6024627" cy="9167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01C3D-B645-4B39-8EA1-C8B760C96E49}">
      <dsp:nvSpPr>
        <dsp:cNvPr id="0" name=""/>
        <dsp:cNvSpPr/>
      </dsp:nvSpPr>
      <dsp:spPr>
        <a:xfrm>
          <a:off x="0" y="11968"/>
          <a:ext cx="6840759" cy="1703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 случае пропуска срока подачи жалобы по уважительной причине,  срок может быть восстановлен уполномоченным органом по ходатайству налогоплательщика.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Уважительной причиной признается временная нетрудоспособность следующих лиц:</a:t>
          </a:r>
          <a:endParaRPr lang="ru-RU" sz="2000" kern="1200" dirty="0"/>
        </a:p>
      </dsp:txBody>
      <dsp:txXfrm>
        <a:off x="49887" y="61855"/>
        <a:ext cx="6740985" cy="1603489"/>
      </dsp:txXfrm>
    </dsp:sp>
    <dsp:sp modelId="{C00CCC0B-C826-447E-A0F2-3E6625A847CF}">
      <dsp:nvSpPr>
        <dsp:cNvPr id="0" name=""/>
        <dsp:cNvSpPr/>
      </dsp:nvSpPr>
      <dsp:spPr>
        <a:xfrm>
          <a:off x="0" y="1898111"/>
          <a:ext cx="1016000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F1DAE-3563-4BEB-88CE-CDBC449AD057}">
      <dsp:nvSpPr>
        <dsp:cNvPr id="0" name=""/>
        <dsp:cNvSpPr/>
      </dsp:nvSpPr>
      <dsp:spPr>
        <a:xfrm>
          <a:off x="1076960" y="1898111"/>
          <a:ext cx="5763799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физического лица, в отношении которого проведена налоговая/таможенная проверка</a:t>
          </a:r>
          <a:endParaRPr lang="ru-RU" sz="1800" kern="1200" dirty="0"/>
        </a:p>
      </dsp:txBody>
      <dsp:txXfrm>
        <a:off x="1126566" y="1947717"/>
        <a:ext cx="5664587" cy="916788"/>
      </dsp:txXfrm>
    </dsp:sp>
    <dsp:sp modelId="{F05FC9E9-DABD-4F6F-9EF2-CEF87C655F02}">
      <dsp:nvSpPr>
        <dsp:cNvPr id="0" name=""/>
        <dsp:cNvSpPr/>
      </dsp:nvSpPr>
      <dsp:spPr>
        <a:xfrm>
          <a:off x="0" y="3036031"/>
          <a:ext cx="1016000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9C03FC-6F7F-4070-9188-0DA0A21F902D}">
      <dsp:nvSpPr>
        <dsp:cNvPr id="0" name=""/>
        <dsp:cNvSpPr/>
      </dsp:nvSpPr>
      <dsp:spPr>
        <a:xfrm>
          <a:off x="1076960" y="3036031"/>
          <a:ext cx="5763799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руководителя и (или) главного бухгалтера, если организационная структура не предусматривает их замещение</a:t>
          </a:r>
          <a:endParaRPr lang="ru-RU" sz="1800" kern="1200" dirty="0"/>
        </a:p>
      </dsp:txBody>
      <dsp:txXfrm>
        <a:off x="1126566" y="3085637"/>
        <a:ext cx="5664587" cy="9167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01C3D-B645-4B39-8EA1-C8B760C96E49}">
      <dsp:nvSpPr>
        <dsp:cNvPr id="0" name=""/>
        <dsp:cNvSpPr/>
      </dsp:nvSpPr>
      <dsp:spPr>
        <a:xfrm>
          <a:off x="0" y="144017"/>
          <a:ext cx="6984776" cy="1439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Ходатайство о восстановлении пропущенного срока подачи жалобы подается не позднее 10-ти рабочих дней со дня окончания периода временной нетрудоспособности. К ходатайству прилагаются:</a:t>
          </a:r>
          <a:endParaRPr lang="ru-RU" sz="2100" kern="1200" dirty="0"/>
        </a:p>
      </dsp:txBody>
      <dsp:txXfrm>
        <a:off x="42152" y="186169"/>
        <a:ext cx="6900472" cy="1354860"/>
      </dsp:txXfrm>
    </dsp:sp>
    <dsp:sp modelId="{C00CCC0B-C826-447E-A0F2-3E6625A847CF}">
      <dsp:nvSpPr>
        <dsp:cNvPr id="0" name=""/>
        <dsp:cNvSpPr/>
      </dsp:nvSpPr>
      <dsp:spPr>
        <a:xfrm>
          <a:off x="0" y="1766062"/>
          <a:ext cx="1016000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F1DAE-3563-4BEB-88CE-CDBC449AD057}">
      <dsp:nvSpPr>
        <dsp:cNvPr id="0" name=""/>
        <dsp:cNvSpPr/>
      </dsp:nvSpPr>
      <dsp:spPr>
        <a:xfrm>
          <a:off x="1076960" y="1766062"/>
          <a:ext cx="5907815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документ, подтверждающий  период временной нетрудоспособности физического лица/руководителя и (или) главного бухгалтера</a:t>
          </a:r>
          <a:endParaRPr lang="ru-RU" sz="1600" kern="1200" dirty="0"/>
        </a:p>
      </dsp:txBody>
      <dsp:txXfrm>
        <a:off x="1126566" y="1815668"/>
        <a:ext cx="5808603" cy="916788"/>
      </dsp:txXfrm>
    </dsp:sp>
    <dsp:sp modelId="{F05FC9E9-DABD-4F6F-9EF2-CEF87C655F02}">
      <dsp:nvSpPr>
        <dsp:cNvPr id="0" name=""/>
        <dsp:cNvSpPr/>
      </dsp:nvSpPr>
      <dsp:spPr>
        <a:xfrm>
          <a:off x="0" y="2903982"/>
          <a:ext cx="1016000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9C03FC-6F7F-4070-9188-0DA0A21F902D}">
      <dsp:nvSpPr>
        <dsp:cNvPr id="0" name=""/>
        <dsp:cNvSpPr/>
      </dsp:nvSpPr>
      <dsp:spPr>
        <a:xfrm>
          <a:off x="1076960" y="2903982"/>
          <a:ext cx="5907815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документ, устанавливающий организационную структуру налогоплательщика</a:t>
          </a:r>
        </a:p>
      </dsp:txBody>
      <dsp:txXfrm>
        <a:off x="1126566" y="2953588"/>
        <a:ext cx="5808603" cy="9167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01C3D-B645-4B39-8EA1-C8B760C96E49}">
      <dsp:nvSpPr>
        <dsp:cNvPr id="0" name=""/>
        <dsp:cNvSpPr/>
      </dsp:nvSpPr>
      <dsp:spPr>
        <a:xfrm>
          <a:off x="0" y="654495"/>
          <a:ext cx="6984776" cy="1644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До принятия решения по жалобе налогоплательщик может ее отозвать на основании письменного заявления</a:t>
          </a:r>
          <a:endParaRPr lang="ru-RU" sz="2100" kern="1200" dirty="0"/>
        </a:p>
      </dsp:txBody>
      <dsp:txXfrm>
        <a:off x="48170" y="702665"/>
        <a:ext cx="6888436" cy="1548291"/>
      </dsp:txXfrm>
    </dsp:sp>
    <dsp:sp modelId="{C00CCC0B-C826-447E-A0F2-3E6625A847CF}">
      <dsp:nvSpPr>
        <dsp:cNvPr id="0" name=""/>
        <dsp:cNvSpPr/>
      </dsp:nvSpPr>
      <dsp:spPr>
        <a:xfrm>
          <a:off x="0" y="2523625"/>
          <a:ext cx="1070006" cy="107000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F1DAE-3563-4BEB-88CE-CDBC449AD057}">
      <dsp:nvSpPr>
        <dsp:cNvPr id="0" name=""/>
        <dsp:cNvSpPr/>
      </dsp:nvSpPr>
      <dsp:spPr>
        <a:xfrm>
          <a:off x="1134206" y="2523625"/>
          <a:ext cx="5850569" cy="107000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Отзыв жалобы не лишает его права на подачу повторной жалобы  в течение установленного срока (30 рабочих дней)</a:t>
          </a:r>
          <a:endParaRPr lang="ru-RU" sz="1700" kern="1200" dirty="0"/>
        </a:p>
      </dsp:txBody>
      <dsp:txXfrm>
        <a:off x="1186449" y="2575868"/>
        <a:ext cx="5746083" cy="9655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91A4C6-D8FD-489C-BF41-6867177ECD75}">
      <dsp:nvSpPr>
        <dsp:cNvPr id="0" name=""/>
        <dsp:cNvSpPr/>
      </dsp:nvSpPr>
      <dsp:spPr>
        <a:xfrm>
          <a:off x="0" y="0"/>
          <a:ext cx="7200800" cy="45365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Жалоба подается в письменной форме.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Жалоба подписывается налогоплательщиком либо лицом, являющимся его представителем.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Копия жалобы должна быть направлена в органы государственных доходов, </a:t>
          </a:r>
          <a:r>
            <a:rPr lang="ru-RU" sz="2000" kern="1200" smtClean="0"/>
            <a:t>проводившие налоговую/таможенную </a:t>
          </a:r>
          <a:r>
            <a:rPr lang="ru-RU" sz="2000" kern="1200" dirty="0" smtClean="0"/>
            <a:t>проверку.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</dsp:txBody>
      <dsp:txXfrm>
        <a:off x="1893810" y="0"/>
        <a:ext cx="5306989" cy="4536504"/>
      </dsp:txXfrm>
    </dsp:sp>
    <dsp:sp modelId="{71EEEB35-8989-474A-90E2-8FABF527A29F}">
      <dsp:nvSpPr>
        <dsp:cNvPr id="0" name=""/>
        <dsp:cNvSpPr/>
      </dsp:nvSpPr>
      <dsp:spPr>
        <a:xfrm>
          <a:off x="242818" y="942957"/>
          <a:ext cx="1039320" cy="1803532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4#3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4#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9BA825-DA08-4DE1-ABBA-32DC0834BDF7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9FA2C-6F20-4E6F-AE99-3435700586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120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211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365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64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28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60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63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64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58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94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94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26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95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9.emf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10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Layout" Target="../diagrams/layout11.xml"/><Relationship Id="rId7" Type="http://schemas.openxmlformats.org/officeDocument/2006/relationships/image" Target="../media/image11.emf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diagramLayout" Target="../diagrams/layout2.xml"/><Relationship Id="rId7" Type="http://schemas.openxmlformats.org/officeDocument/2006/relationships/image" Target="../media/image3.e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diagramLayout" Target="../diagrams/layout3.xml"/><Relationship Id="rId7" Type="http://schemas.openxmlformats.org/officeDocument/2006/relationships/image" Target="../media/image5.e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7.e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7.em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8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 помощь налогоплательщику </a:t>
            </a:r>
            <a:b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«Как подать жалобу на уведомление о результатах проверки в досудебном порядке?»</a:t>
            </a:r>
            <a:endParaRPr lang="ru-RU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76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93978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Что прилагается к жалобе?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52721579"/>
              </p:ext>
            </p:extLst>
          </p:nvPr>
        </p:nvGraphicFramePr>
        <p:xfrm>
          <a:off x="899592" y="1500174"/>
          <a:ext cx="7560840" cy="5112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500306"/>
            <a:ext cx="757237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7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В каких случаях жалоба не рассматривается?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461400161"/>
              </p:ext>
            </p:extLst>
          </p:nvPr>
        </p:nvGraphicFramePr>
        <p:xfrm>
          <a:off x="827584" y="1556792"/>
          <a:ext cx="741682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1065312" y="3606485"/>
            <a:ext cx="1778496" cy="194421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187624" y="3717032"/>
            <a:ext cx="1656184" cy="187220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395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18183000"/>
              </p:ext>
            </p:extLst>
          </p:nvPr>
        </p:nvGraphicFramePr>
        <p:xfrm>
          <a:off x="971600" y="428604"/>
          <a:ext cx="7200800" cy="5752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1357290" y="2786058"/>
            <a:ext cx="691868" cy="835293"/>
          </a:xfrm>
          <a:prstGeom prst="roundRect">
            <a:avLst>
              <a:gd name="adj" fmla="val 10000"/>
            </a:avLst>
          </a:prstGeom>
          <a:blipFill rotWithShape="1">
            <a:blip r:embed="rId7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cxnSp>
        <p:nvCxnSpPr>
          <p:cNvPr id="5" name="Прямая соединительная линия 4"/>
          <p:cNvCxnSpPr/>
          <p:nvPr/>
        </p:nvCxnSpPr>
        <p:spPr>
          <a:xfrm>
            <a:off x="1357290" y="2786058"/>
            <a:ext cx="691868" cy="83529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1357290" y="2786058"/>
            <a:ext cx="691868" cy="83529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1357290" y="4714884"/>
            <a:ext cx="741682" cy="835293"/>
          </a:xfrm>
          <a:prstGeom prst="roundRect">
            <a:avLst>
              <a:gd name="adj" fmla="val 10000"/>
            </a:avLst>
          </a:prstGeom>
          <a:blipFill rotWithShape="1">
            <a:blip r:embed="rId7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64963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49817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В каких случаях срок рассмотрения жалобы приостанавливается?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123591283"/>
              </p:ext>
            </p:extLst>
          </p:nvPr>
        </p:nvGraphicFramePr>
        <p:xfrm>
          <a:off x="971600" y="1772816"/>
          <a:ext cx="7200800" cy="4187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52" y="4143380"/>
            <a:ext cx="493713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38" y="3000372"/>
            <a:ext cx="895339" cy="69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1000100" y="5357826"/>
            <a:ext cx="7143800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/>
              <a:t>О приостановлении срока рассмотрения жалобы налогоплательщика извещают в письменной форме с указанием причин приостановления.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993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В каких случаях срок рассмотрения жалобы продлевается?</a:t>
            </a:r>
            <a:endParaRPr lang="ru-RU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785786" y="3786190"/>
            <a:ext cx="3571900" cy="200026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Представления налогоплательщиком  дополнений к жалобе  - на 15 рабочих дней (в каждом случае последующей подачи дополнений к жалобе )</a:t>
            </a:r>
            <a:endParaRPr lang="ru-RU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5000628" y="3786190"/>
            <a:ext cx="3571900" cy="200026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случае необходимости дополнительного изучения обжалуемого вопроса – до 90 рабочих дней </a:t>
            </a:r>
            <a:endParaRPr lang="ru-RU" dirty="0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857224" y="1714488"/>
            <a:ext cx="7715304" cy="135732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00" dirty="0" smtClean="0"/>
          </a:p>
          <a:p>
            <a:pPr algn="ctr"/>
            <a:r>
              <a:rPr lang="ru-RU" sz="2100" dirty="0" smtClean="0"/>
              <a:t>Срок рассмотрения жалобы продлевается в следующих случаях: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Вынесение решения по результатам рассмотрения жалобы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690195235"/>
              </p:ext>
            </p:extLst>
          </p:nvPr>
        </p:nvGraphicFramePr>
        <p:xfrm>
          <a:off x="827584" y="1556792"/>
          <a:ext cx="741682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14019143"/>
              </p:ext>
            </p:extLst>
          </p:nvPr>
        </p:nvGraphicFramePr>
        <p:xfrm>
          <a:off x="467544" y="3000372"/>
          <a:ext cx="8424936" cy="3385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Блок-схема: альтернативный процесс 6"/>
          <p:cNvSpPr/>
          <p:nvPr/>
        </p:nvSpPr>
        <p:spPr>
          <a:xfrm>
            <a:off x="1428728" y="1500174"/>
            <a:ext cx="6500858" cy="150019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00" dirty="0" smtClean="0"/>
          </a:p>
          <a:p>
            <a:pPr algn="ctr"/>
            <a:r>
              <a:rPr lang="ru-RU" sz="2100" dirty="0" smtClean="0"/>
              <a:t>По окончании рассмотрения жалобы уполномоченный орган выносит мотивированное решение с учетом решения Апелляционной комиссии</a:t>
            </a:r>
          </a:p>
          <a:p>
            <a:pPr algn="ctr"/>
            <a:endParaRPr lang="ru-RU" dirty="0"/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1500166" y="3643314"/>
            <a:ext cx="2286016" cy="257176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Оставить обжалуемое уведомление без изменения, а жалобу без удовлетворения</a:t>
            </a:r>
          </a:p>
          <a:p>
            <a:pPr algn="ctr"/>
            <a:endParaRPr lang="ru-RU" dirty="0"/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5572132" y="3643314"/>
            <a:ext cx="2357454" cy="257176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Отменить обжалуемое уведомление проверки полностью или в части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998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42617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Куда обращаться налогоплательщику при возникновении вопросов по обжалованию ?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998523426"/>
              </p:ext>
            </p:extLst>
          </p:nvPr>
        </p:nvGraphicFramePr>
        <p:xfrm>
          <a:off x="971600" y="1889448"/>
          <a:ext cx="7416824" cy="4707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156507540"/>
              </p:ext>
            </p:extLst>
          </p:nvPr>
        </p:nvGraphicFramePr>
        <p:xfrm>
          <a:off x="1043608" y="2060848"/>
          <a:ext cx="705678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9473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784224028"/>
              </p:ext>
            </p:extLst>
          </p:nvPr>
        </p:nvGraphicFramePr>
        <p:xfrm>
          <a:off x="755576" y="1232756"/>
          <a:ext cx="806489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Куда подается жалоба?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85786" y="3571876"/>
            <a:ext cx="7929618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Решение по жалобе выносится с учетом мнения Апелляционной комиссии, созданной при Министерстве финансов Республики Казахстан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57224" y="5500702"/>
            <a:ext cx="7858180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/>
              <a:t>Налогоплательщик вправе также обжаловать уведомление о результатах проверки напрямую в суд в соответствии с Гражданским процессуальным кодексом РК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97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42617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Что должен знать налогоплательщик о рассмотрении жалобы?</a:t>
            </a:r>
            <a:endParaRPr lang="ru-RU" sz="3200" dirty="0"/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806826" y="1936169"/>
            <a:ext cx="4536504" cy="115212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-2520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Жалоба рассматривается в пределах обжалуемых вопросов</a:t>
            </a:r>
            <a:endParaRPr lang="ru-RU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1799692" y="2924944"/>
            <a:ext cx="4536504" cy="115212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-2520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Подача жалобы приостанавливает исполнение уведомления о </a:t>
            </a:r>
            <a:r>
              <a:rPr lang="ru-RU" smtClean="0"/>
              <a:t>результатах проверки/уведомления об </a:t>
            </a:r>
            <a:r>
              <a:rPr lang="ru-RU" dirty="0" smtClean="0"/>
              <a:t>устранении нарушений в обжалуемой части</a:t>
            </a:r>
            <a:endParaRPr lang="ru-RU" dirty="0"/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2915816" y="4077072"/>
            <a:ext cx="4536504" cy="115212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-2520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Срок рассмотрения жалобы – не более 30 рабочих дней, по жалобам крупных налогоплательщиков, состоящих на мониторинге – не более 45 рабочих дней</a:t>
            </a:r>
            <a:endParaRPr lang="ru-RU" dirty="0"/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070176" y="5199721"/>
            <a:ext cx="4536504" cy="115212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-2520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Срок рассмотрения жалобы может приостанавливаться и (или) продлеваться</a:t>
            </a:r>
            <a:endParaRPr lang="ru-RU" dirty="0"/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26" y="4365391"/>
            <a:ext cx="19431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772816"/>
            <a:ext cx="1944687" cy="194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617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Какой срок для подачи жалобы?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866813394"/>
              </p:ext>
            </p:extLst>
          </p:nvPr>
        </p:nvGraphicFramePr>
        <p:xfrm>
          <a:off x="899592" y="1582043"/>
          <a:ext cx="7200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140968"/>
            <a:ext cx="8318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365104"/>
            <a:ext cx="831850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338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49817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Можно ли подать жалобу если срок подачи пропущен?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174455749"/>
              </p:ext>
            </p:extLst>
          </p:nvPr>
        </p:nvGraphicFramePr>
        <p:xfrm>
          <a:off x="1187624" y="1916832"/>
          <a:ext cx="6840759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66" y="3857628"/>
            <a:ext cx="374651" cy="8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14" y="4929198"/>
            <a:ext cx="939478" cy="914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507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Как подается ходатайство в случае </a:t>
            </a:r>
            <a:r>
              <a:rPr lang="ru-RU" sz="3200" b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пропуска срока подачи 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жалобы?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278927707"/>
              </p:ext>
            </p:extLst>
          </p:nvPr>
        </p:nvGraphicFramePr>
        <p:xfrm>
          <a:off x="971600" y="1844824"/>
          <a:ext cx="69847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080" y="3717031"/>
            <a:ext cx="414337" cy="83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214" y="4807651"/>
            <a:ext cx="414337" cy="83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287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42617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Может ли налогоплательщик отозвать жалобу?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863763930"/>
              </p:ext>
            </p:extLst>
          </p:nvPr>
        </p:nvGraphicFramePr>
        <p:xfrm>
          <a:off x="1187624" y="1772816"/>
          <a:ext cx="6984776" cy="428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66" y="4429132"/>
            <a:ext cx="414337" cy="83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509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35416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Какие требования установлены к жалобе?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970533724"/>
              </p:ext>
            </p:extLst>
          </p:nvPr>
        </p:nvGraphicFramePr>
        <p:xfrm>
          <a:off x="971600" y="1628800"/>
          <a:ext cx="72008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100" name="Picture 4" descr="https://encrypted-tbn0.gstatic.com/images?q=tbn:ANd9GcR4X6CpT4s9jNxwpItEH0ffCbF5W6-_Zj1t8IBpM_GiMVn0VmlxbQ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52" y="2714620"/>
            <a:ext cx="936104" cy="151216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41230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36904" cy="79208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Форма и содержание жалобы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947859118"/>
              </p:ext>
            </p:extLst>
          </p:nvPr>
        </p:nvGraphicFramePr>
        <p:xfrm>
          <a:off x="467544" y="1484784"/>
          <a:ext cx="799288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033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5988</TotalTime>
  <Words>818</Words>
  <Application>Microsoft Office PowerPoint</Application>
  <PresentationFormat>Экран (4:3)</PresentationFormat>
  <Paragraphs>82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В помощь налогоплательщику   «Как подать жалобу на уведомление о результатах проверки в досудебном порядке?»</vt:lpstr>
      <vt:lpstr>Куда подается жалоба?</vt:lpstr>
      <vt:lpstr>Что должен знать налогоплательщик о рассмотрении жалобы?</vt:lpstr>
      <vt:lpstr>Какой срок для подачи жалобы?</vt:lpstr>
      <vt:lpstr>Можно ли подать жалобу если срок подачи пропущен?</vt:lpstr>
      <vt:lpstr>Как подается ходатайство в случае пропуска срока подачи жалобы?</vt:lpstr>
      <vt:lpstr>Может ли налогоплательщик отозвать жалобу?</vt:lpstr>
      <vt:lpstr>Какие требования установлены к жалобе?</vt:lpstr>
      <vt:lpstr>Форма и содержание жалобы</vt:lpstr>
      <vt:lpstr>Что прилагается к жалобе?</vt:lpstr>
      <vt:lpstr>В каких случаях жалоба не рассматривается?</vt:lpstr>
      <vt:lpstr>Презентация PowerPoint</vt:lpstr>
      <vt:lpstr>В каких случаях срок рассмотрения жалобы приостанавливается?</vt:lpstr>
      <vt:lpstr>В каких случаях срок рассмотрения жалобы продлевается?</vt:lpstr>
      <vt:lpstr>Вынесение решения по результатам рассмотрения жалобы</vt:lpstr>
      <vt:lpstr>Куда обращаться налогоплательщику при возникновении вопросов по обжалованию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Подача жалобы на уведомление о результатах налоговой проверки</dc:title>
  <dc:creator>ww</dc:creator>
  <cp:lastModifiedBy>ww</cp:lastModifiedBy>
  <cp:revision>159</cp:revision>
  <dcterms:created xsi:type="dcterms:W3CDTF">2013-11-18T11:27:50Z</dcterms:created>
  <dcterms:modified xsi:type="dcterms:W3CDTF">2017-09-06T10:34:17Z</dcterms:modified>
</cp:coreProperties>
</file>