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67"/>
    <a:srgbClr val="3F4B71"/>
    <a:srgbClr val="B39D79"/>
    <a:srgbClr val="025E4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6404" autoAdjust="0"/>
  </p:normalViewPr>
  <p:slideViewPr>
    <p:cSldViewPr snapToGrid="0">
      <p:cViewPr varScale="1">
        <p:scale>
          <a:sx n="112" d="100"/>
          <a:sy n="112" d="100"/>
        </p:scale>
        <p:origin x="2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64BF6-2FA0-4940-A9B1-D401AE33F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188DEA-4651-4CD2-A7E8-64170F9BA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DBD78D-6436-47AD-9C97-FE037639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5CE72E-4D2B-4C23-9634-25439D67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C7591F-9815-496A-9B02-C405680E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58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428EF-7C25-4981-A1C3-A8AFA8817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19DB85-3960-4D26-B6DD-0F4C2EFE2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E55877-9D34-4823-BD8B-79EE3417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CBF178-34AC-4FB8-8FAA-331948D26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6A54C2-ACDD-4528-AF7D-AB50060A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A1DA3B-B75C-4432-99A0-E701D7059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624CBC-4043-4A48-9E95-A16EA3FB1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C977FF-AE5B-4C8A-B675-C213E0B4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BA4F1E-7812-4B57-BD32-6D8C6D31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48263A-CF9F-4B84-913F-7C05CEB9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998E7-ADD3-41AB-9936-F1D0D93F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DD507-1D54-44C5-910B-F4ADE4DEE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A59CAC-B710-4EA3-ABEF-CE2C4D8B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690D0E-1054-40D4-918F-5E1C9414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D4B171-1895-41DB-AC8B-D45E77B4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8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94F73-609F-44B2-AAA4-3E062448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F187A-C148-4D4F-869B-716D3961A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80D0B-1292-4E8C-82DE-D1AC1444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7FB937-416A-43B2-AA12-86D289E3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7E10B-0E5A-4BA5-BF77-CEFE2B3C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82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F09EA-AC74-4AAD-AE4F-2021491E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37A3AA-2C87-43E7-9AF5-1E0DFDE1A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2BD438-4C7C-4876-93F2-44A734B7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9B6517-094F-4D37-9BB7-7A9E46C2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521AB7-B138-463C-ABD7-B5CF3139D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7632BA-F2FA-453B-A174-B62F12EA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7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EABD1-537A-4DE4-BAFC-81B618F6A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225B56-E93C-4F31-9A93-86256EFF5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F00E687-7431-4962-B512-71AE79221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E052F0B-7092-4497-A9D0-60EA07115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FC21D8-CC4E-4EFA-AFAD-23FED6236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D51498-6159-41B7-9AF8-6284B13D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FAA857-F00B-4088-9142-97A855541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7A1DAB-3D1F-463C-AD55-319CF4D3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49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B0262-5CFD-45F4-A6C9-CAAB1DEC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871C91B-877A-4285-92B6-1EFBAACE6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BBDBB2-D66D-4EC3-B3F8-DBA3186A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5A0FB50-47C7-469C-ACFB-C4033BB5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7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6E56602-BC3A-4C24-A44B-5BE1B5477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F781B4-C173-4809-A71C-22CE4A47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917E08-C556-4297-906B-C91C413B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A298C-7406-4D1E-A0A2-59986E41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D7A293-A8FF-436A-937D-67992B83D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659DFB-A027-418F-8647-EAADF0963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C88255-90A2-45AC-B137-880748BD0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8906EA-1AB1-4C9C-8723-B2B449A1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938944-80CC-4CD0-B7C3-A7DD06A5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17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FB450-4254-4ABE-AFBA-4E52C3E4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EFB63C-BDB9-4C9F-B0CE-78058A1F9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40DFE3-132E-4065-9D00-BE5C3F217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43AE2D-B68B-4530-B858-C43AD5829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C8443A-5150-4B6B-B596-63FA0AB5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022608-3287-4603-BE52-5EFE98DE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5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2FD8F-0CE3-454A-86CD-33D9F5A5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B87086-1D25-4288-BF7F-97854236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66048-7D9B-45D5-90B1-906DBDB7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B3EA-4544-4E55-B761-18E0D1E85E4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87723-8B9D-4B43-ABB7-FA382E895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1A1315-DF01-4213-BD64-ADF9A5A33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3236-C354-4A8E-80D3-A4345BCDE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Блок-схема: альтернативный процесс 29">
            <a:extLst>
              <a:ext uri="{FF2B5EF4-FFF2-40B4-BE49-F238E27FC236}">
                <a16:creationId xmlns:a16="http://schemas.microsoft.com/office/drawing/2014/main" id="{D6F6B74B-ADE6-43A4-98A6-02DC482EE48B}"/>
              </a:ext>
            </a:extLst>
          </p:cNvPr>
          <p:cNvSpPr/>
          <p:nvPr/>
        </p:nvSpPr>
        <p:spPr>
          <a:xfrm>
            <a:off x="5238228" y="35028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ASTANA-1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" name="Блок-схема: альтернативный процесс 3">
            <a:extLst>
              <a:ext uri="{FF2B5EF4-FFF2-40B4-BE49-F238E27FC236}">
                <a16:creationId xmlns:a16="http://schemas.microsoft.com/office/drawing/2014/main" id="{177AECC7-9178-4A56-9681-8ED73B8B18C0}"/>
              </a:ext>
            </a:extLst>
          </p:cNvPr>
          <p:cNvSpPr/>
          <p:nvPr/>
        </p:nvSpPr>
        <p:spPr>
          <a:xfrm>
            <a:off x="759816" y="35028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INTEGRATED TAX ADMINISTRATION SYSTEM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F580BEFD-1DE7-4720-A6CF-A70A2BF49D60}"/>
              </a:ext>
            </a:extLst>
          </p:cNvPr>
          <p:cNvSpPr/>
          <p:nvPr/>
        </p:nvSpPr>
        <p:spPr>
          <a:xfrm>
            <a:off x="2976781" y="459656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SINGLE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WINDOW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0" name="Блок-схема: альтернативный процесс 19">
            <a:extLst>
              <a:ext uri="{FF2B5EF4-FFF2-40B4-BE49-F238E27FC236}">
                <a16:creationId xmlns:a16="http://schemas.microsoft.com/office/drawing/2014/main" id="{469F9825-6D85-4838-9F55-D96DE9BA3B13}"/>
              </a:ext>
            </a:extLst>
          </p:cNvPr>
          <p:cNvSpPr/>
          <p:nvPr/>
        </p:nvSpPr>
        <p:spPr>
          <a:xfrm>
            <a:off x="7503695" y="4596566"/>
            <a:ext cx="1744910" cy="654341"/>
          </a:xfrm>
          <a:prstGeom prst="flowChartAlternateProcess">
            <a:avLst/>
          </a:prstGeom>
          <a:noFill/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CONTACT CENTER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1" name="Блок-схема: альтернативный процесс 20">
            <a:extLst>
              <a:ext uri="{FF2B5EF4-FFF2-40B4-BE49-F238E27FC236}">
                <a16:creationId xmlns:a16="http://schemas.microsoft.com/office/drawing/2014/main" id="{1DA955B7-6F0C-476A-A091-7264F70866F2}"/>
              </a:ext>
            </a:extLst>
          </p:cNvPr>
          <p:cNvSpPr/>
          <p:nvPr/>
        </p:nvSpPr>
        <p:spPr>
          <a:xfrm>
            <a:off x="5239188" y="5690269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ELECTRONIC INVOICES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:a16="http://schemas.microsoft.com/office/drawing/2014/main" id="{F3B98F79-8CA6-49F6-9594-CC768BF9E97D}"/>
              </a:ext>
            </a:extLst>
          </p:cNvPr>
          <p:cNvSpPr/>
          <p:nvPr/>
        </p:nvSpPr>
        <p:spPr>
          <a:xfrm>
            <a:off x="2976781" y="5687819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E-SALYQ BUSINESS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:a16="http://schemas.microsoft.com/office/drawing/2014/main" id="{A995A463-31C3-4521-AA83-47D4F8DC81C7}"/>
              </a:ext>
            </a:extLst>
          </p:cNvPr>
          <p:cNvSpPr/>
          <p:nvPr/>
        </p:nvSpPr>
        <p:spPr>
          <a:xfrm>
            <a:off x="759816" y="568641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SITUATION CENTER OF ELECTRONIC INVOICES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4" name="Блок-схема: альтернативный процесс 23">
            <a:extLst>
              <a:ext uri="{FF2B5EF4-FFF2-40B4-BE49-F238E27FC236}">
                <a16:creationId xmlns:a16="http://schemas.microsoft.com/office/drawing/2014/main" id="{7AC601FC-9F6E-448D-857C-A6B4DF88533B}"/>
              </a:ext>
            </a:extLst>
          </p:cNvPr>
          <p:cNvSpPr/>
          <p:nvPr/>
        </p:nvSpPr>
        <p:spPr>
          <a:xfrm>
            <a:off x="5236038" y="4596567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MOBILE 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TRANSFERS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5" name="Блок-схема: альтернативный процесс 24">
            <a:extLst>
              <a:ext uri="{FF2B5EF4-FFF2-40B4-BE49-F238E27FC236}">
                <a16:creationId xmlns:a16="http://schemas.microsoft.com/office/drawing/2014/main" id="{9C647026-A505-498F-81D8-CD20950BD1B8}"/>
              </a:ext>
            </a:extLst>
          </p:cNvPr>
          <p:cNvSpPr/>
          <p:nvPr/>
        </p:nvSpPr>
        <p:spPr>
          <a:xfrm>
            <a:off x="7499495" y="350286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ru-RU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CUSTOMS ADMINISTRATION SYSTEM</a:t>
            </a:r>
            <a:r>
              <a:rPr lang="ru-RU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6" name="Блок-схема: альтернативный процесс 25">
            <a:extLst>
              <a:ext uri="{FF2B5EF4-FFF2-40B4-BE49-F238E27FC236}">
                <a16:creationId xmlns:a16="http://schemas.microsoft.com/office/drawing/2014/main" id="{B04079EC-D3FC-4348-ADC1-942D94F07FA1}"/>
              </a:ext>
            </a:extLst>
          </p:cNvPr>
          <p:cNvSpPr/>
          <p:nvPr/>
        </p:nvSpPr>
        <p:spPr>
          <a:xfrm>
            <a:off x="759816" y="4596567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UNIVERSAL DECLARATION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7" name="Блок-схема: альтернативный процесс 26">
            <a:extLst>
              <a:ext uri="{FF2B5EF4-FFF2-40B4-BE49-F238E27FC236}">
                <a16:creationId xmlns:a16="http://schemas.microsoft.com/office/drawing/2014/main" id="{467A35A9-CCBA-4A5F-9B69-D8465567A106}"/>
              </a:ext>
            </a:extLst>
          </p:cNvPr>
          <p:cNvSpPr/>
          <p:nvPr/>
        </p:nvSpPr>
        <p:spPr>
          <a:xfrm>
            <a:off x="9771352" y="350286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PASSENGER CUSTOMS DECLARATION FOR INDIVIDUALS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8" name="Блок-схема: альтернативный процесс 27">
            <a:extLst>
              <a:ext uri="{FF2B5EF4-FFF2-40B4-BE49-F238E27FC236}">
                <a16:creationId xmlns:a16="http://schemas.microsoft.com/office/drawing/2014/main" id="{FAEA2527-219A-4A05-9E04-06C260A103D2}"/>
              </a:ext>
            </a:extLst>
          </p:cNvPr>
          <p:cNvSpPr/>
          <p:nvPr/>
        </p:nvSpPr>
        <p:spPr>
          <a:xfrm>
            <a:off x="2976781" y="3505314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INTEGRATED DATABASE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:a16="http://schemas.microsoft.com/office/drawing/2014/main" id="{0344F1AF-75E0-469A-83E8-C832270BCA19}"/>
              </a:ext>
            </a:extLst>
          </p:cNvPr>
          <p:cNvSpPr/>
          <p:nvPr/>
        </p:nvSpPr>
        <p:spPr>
          <a:xfrm>
            <a:off x="9771352" y="4596566"/>
            <a:ext cx="1744910" cy="654341"/>
          </a:xfrm>
          <a:prstGeom prst="flowChartAlternateProcess">
            <a:avLst/>
          </a:prstGeom>
          <a:solidFill>
            <a:schemeClr val="bg1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RISK MANAGEMENT SYSTEM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:a16="http://schemas.microsoft.com/office/drawing/2014/main" id="{573E7EE8-B1F6-45C9-91A7-EEA5AC01EC3D}"/>
              </a:ext>
            </a:extLst>
          </p:cNvPr>
          <p:cNvSpPr/>
          <p:nvPr/>
        </p:nvSpPr>
        <p:spPr>
          <a:xfrm>
            <a:off x="7499495" y="568641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BANKRUPTCY OF INDIVIDUALS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Блок-схема: альтернативный процесс 32">
            <a:extLst>
              <a:ext uri="{FF2B5EF4-FFF2-40B4-BE49-F238E27FC236}">
                <a16:creationId xmlns:a16="http://schemas.microsoft.com/office/drawing/2014/main" id="{7BB37E9E-6903-45C6-B985-FC06ACCB23D6}"/>
              </a:ext>
            </a:extLst>
          </p:cNvPr>
          <p:cNvSpPr/>
          <p:nvPr/>
        </p:nvSpPr>
        <p:spPr>
          <a:xfrm>
            <a:off x="9771352" y="5686416"/>
            <a:ext cx="1744910" cy="654341"/>
          </a:xfrm>
          <a:prstGeom prst="flowChartAlternateProcess">
            <a:avLst/>
          </a:prstGeom>
          <a:solidFill>
            <a:srgbClr val="FFFFFF"/>
          </a:solidFill>
          <a:ln w="19050" cap="flat" cmpd="sng" algn="ctr">
            <a:solidFill>
              <a:srgbClr val="B39D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</a:t>
            </a:r>
            <a:r>
              <a:rPr lang="en-US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PR</a:t>
            </a:r>
            <a:r>
              <a:rPr lang="kk-KZ" sz="1100" b="1" kern="0" dirty="0" smtClean="0">
                <a:solidFill>
                  <a:srgbClr val="002267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  <a:endParaRPr lang="ru-RU" sz="1100" b="1" kern="0" dirty="0">
              <a:solidFill>
                <a:srgbClr val="002267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4" name="Прямоугольник: скругленные противолежащие углы 33">
            <a:extLst>
              <a:ext uri="{FF2B5EF4-FFF2-40B4-BE49-F238E27FC236}">
                <a16:creationId xmlns:a16="http://schemas.microsoft.com/office/drawing/2014/main" id="{4815325A-1162-487B-957F-E10A77D5C152}"/>
              </a:ext>
            </a:extLst>
          </p:cNvPr>
          <p:cNvSpPr/>
          <p:nvPr/>
        </p:nvSpPr>
        <p:spPr>
          <a:xfrm>
            <a:off x="0" y="0"/>
            <a:ext cx="12192000" cy="603198"/>
          </a:xfrm>
          <a:prstGeom prst="round2DiagRect">
            <a:avLst/>
          </a:prstGeom>
          <a:solidFill>
            <a:srgbClr val="00226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lnSpc>
                <a:spcPts val="1200"/>
              </a:lnSpc>
            </a:pPr>
            <a:endParaRPr lang="kk-KZ" sz="100" b="1" kern="0" dirty="0" smtClean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algn="ctr" defTabSz="457200">
              <a:lnSpc>
                <a:spcPts val="1200"/>
              </a:lnSpc>
            </a:pPr>
            <a:r>
              <a:rPr lang="en-US" b="1" kern="0" dirty="0" smtClean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ORGANIZATIONAL </a:t>
            </a:r>
            <a:r>
              <a:rPr lang="en-US" b="1" kern="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STRUCTURE OF PROJECT MANAGEMENT</a:t>
            </a:r>
            <a:endParaRPr lang="ru-RU" b="1" kern="0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A6844534-4861-4F28-B49B-3D39739DB2F3}"/>
              </a:ext>
            </a:extLst>
          </p:cNvPr>
          <p:cNvSpPr/>
          <p:nvPr/>
        </p:nvSpPr>
        <p:spPr>
          <a:xfrm>
            <a:off x="5106623" y="866526"/>
            <a:ext cx="3389152" cy="5285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00025"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CURATORS PROJECT PORTFOLIO</a:t>
            </a:r>
          </a:p>
        </p:txBody>
      </p:sp>
      <p:sp>
        <p:nvSpPr>
          <p:cNvPr id="43" name="Прямоугольник: скругленные верхние углы 42">
            <a:extLst>
              <a:ext uri="{FF2B5EF4-FFF2-40B4-BE49-F238E27FC236}">
                <a16:creationId xmlns:a16="http://schemas.microsoft.com/office/drawing/2014/main" id="{2182D912-69BB-4988-BC5B-CBDEDDE463D4}"/>
              </a:ext>
            </a:extLst>
          </p:cNvPr>
          <p:cNvSpPr/>
          <p:nvPr/>
        </p:nvSpPr>
        <p:spPr>
          <a:xfrm>
            <a:off x="5793032" y="1444401"/>
            <a:ext cx="2107822" cy="335560"/>
          </a:xfrm>
          <a:prstGeom prst="round2Same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0022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KAZGANBAEV E.SH.</a:t>
            </a:r>
          </a:p>
        </p:txBody>
      </p:sp>
      <p:sp>
        <p:nvSpPr>
          <p:cNvPr id="44" name="Прямоугольник: скругленные верхние углы 43">
            <a:extLst>
              <a:ext uri="{FF2B5EF4-FFF2-40B4-BE49-F238E27FC236}">
                <a16:creationId xmlns:a16="http://schemas.microsoft.com/office/drawing/2014/main" id="{0AB24893-77B8-436B-BD63-4517826F49BE}"/>
              </a:ext>
            </a:extLst>
          </p:cNvPr>
          <p:cNvSpPr/>
          <p:nvPr/>
        </p:nvSpPr>
        <p:spPr>
          <a:xfrm>
            <a:off x="5880448" y="1746297"/>
            <a:ext cx="1992151" cy="335560"/>
          </a:xfrm>
          <a:prstGeom prst="round2Same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0022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PANBAEV A.S.</a:t>
            </a: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B0DF1597-8B10-4AD7-8B0C-1D450B976393}"/>
              </a:ext>
            </a:extLst>
          </p:cNvPr>
          <p:cNvSpPr/>
          <p:nvPr/>
        </p:nvSpPr>
        <p:spPr>
          <a:xfrm>
            <a:off x="3293987" y="2221754"/>
            <a:ext cx="5629012" cy="888533"/>
          </a:xfrm>
          <a:prstGeom prst="roundRect">
            <a:avLst/>
          </a:prstGeom>
          <a:solidFill>
            <a:srgbClr val="B39D79"/>
          </a:solidFill>
          <a:ln w="28575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MANAGEMENT COORDINATOR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3668F26A-32DD-4020-9DAF-4B977898F809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3849236" y="3110287"/>
            <a:ext cx="0" cy="395027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5EC69D31-DF3B-4BF3-A59D-946A4DCCFAF6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8371950" y="3110287"/>
            <a:ext cx="0" cy="39257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E680B5B4-E9D3-40E5-B2A6-08AF3CF508B3}"/>
              </a:ext>
            </a:extLst>
          </p:cNvPr>
          <p:cNvCxnSpPr>
            <a:cxnSpLocks/>
            <a:stCxn id="48" idx="2"/>
            <a:endCxn id="30" idx="0"/>
          </p:cNvCxnSpPr>
          <p:nvPr/>
        </p:nvCxnSpPr>
        <p:spPr>
          <a:xfrm>
            <a:off x="6108493" y="3110287"/>
            <a:ext cx="2190" cy="39257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7B91908-B9A0-407C-812E-829282723BA5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1629472" y="2665253"/>
            <a:ext cx="2799" cy="837613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6ACB3491-B610-4A4B-B3AA-161AA12A9052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1629471" y="2665253"/>
            <a:ext cx="1664516" cy="768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DC4A8D50-560B-40D1-8A7A-FFB6F98EDDD9}"/>
              </a:ext>
            </a:extLst>
          </p:cNvPr>
          <p:cNvCxnSpPr>
            <a:cxnSpLocks/>
            <a:stCxn id="48" idx="3"/>
          </p:cNvCxnSpPr>
          <p:nvPr/>
        </p:nvCxnSpPr>
        <p:spPr>
          <a:xfrm flipV="1">
            <a:off x="8922999" y="2665253"/>
            <a:ext cx="1712408" cy="768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09F2DCC7-AC85-4922-AC8E-9E1A41254CBC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0643807" y="2665253"/>
            <a:ext cx="0" cy="837613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8F892D3A-05C6-46C2-AE56-A04D83671AD2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3849236" y="4159655"/>
            <a:ext cx="0" cy="43691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31790CCE-F06A-46F5-8335-2EE00C224914}"/>
              </a:ext>
            </a:extLst>
          </p:cNvPr>
          <p:cNvCxnSpPr>
            <a:cxnSpLocks/>
            <a:stCxn id="4" idx="2"/>
            <a:endCxn id="26" idx="0"/>
          </p:cNvCxnSpPr>
          <p:nvPr/>
        </p:nvCxnSpPr>
        <p:spPr>
          <a:xfrm>
            <a:off x="1632271" y="4157207"/>
            <a:ext cx="0" cy="439360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4CFC633F-922B-4226-962E-E04EFE7A121B}"/>
              </a:ext>
            </a:extLst>
          </p:cNvPr>
          <p:cNvCxnSpPr>
            <a:cxnSpLocks/>
            <a:stCxn id="30" idx="2"/>
            <a:endCxn id="24" idx="0"/>
          </p:cNvCxnSpPr>
          <p:nvPr/>
        </p:nvCxnSpPr>
        <p:spPr>
          <a:xfrm flipH="1">
            <a:off x="6108493" y="4157207"/>
            <a:ext cx="2190" cy="439360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9680E9C0-EB35-4C37-A89A-B9FDBA910578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10643807" y="4157207"/>
            <a:ext cx="0" cy="43935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7E01A074-7213-4134-A062-B8BF987720CB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10643807" y="5250907"/>
            <a:ext cx="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27991AE5-CDD9-47CE-B704-40D2A9A0508A}"/>
              </a:ext>
            </a:extLst>
          </p:cNvPr>
          <p:cNvCxnSpPr>
            <a:cxnSpLocks/>
            <a:stCxn id="26" idx="2"/>
            <a:endCxn id="23" idx="0"/>
          </p:cNvCxnSpPr>
          <p:nvPr/>
        </p:nvCxnSpPr>
        <p:spPr>
          <a:xfrm>
            <a:off x="1632271" y="5250908"/>
            <a:ext cx="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D70B1C58-AC79-4507-B0B2-9E9342BEDB61}"/>
              </a:ext>
            </a:extLst>
          </p:cNvPr>
          <p:cNvCxnSpPr>
            <a:cxnSpLocks/>
            <a:stCxn id="19" idx="2"/>
            <a:endCxn id="22" idx="0"/>
          </p:cNvCxnSpPr>
          <p:nvPr/>
        </p:nvCxnSpPr>
        <p:spPr>
          <a:xfrm>
            <a:off x="3849236" y="5250908"/>
            <a:ext cx="0" cy="43691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024F9DF2-08DB-4069-8C89-C84C2F5AFDF8}"/>
              </a:ext>
            </a:extLst>
          </p:cNvPr>
          <p:cNvCxnSpPr>
            <a:cxnSpLocks/>
            <a:stCxn id="25" idx="2"/>
            <a:endCxn id="20" idx="0"/>
          </p:cNvCxnSpPr>
          <p:nvPr/>
        </p:nvCxnSpPr>
        <p:spPr>
          <a:xfrm>
            <a:off x="8371950" y="4157207"/>
            <a:ext cx="4200" cy="43935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58138517-0127-4ADE-99F2-3E6E4174647D}"/>
              </a:ext>
            </a:extLst>
          </p:cNvPr>
          <p:cNvCxnSpPr>
            <a:cxnSpLocks/>
            <a:stCxn id="20" idx="2"/>
            <a:endCxn id="32" idx="0"/>
          </p:cNvCxnSpPr>
          <p:nvPr/>
        </p:nvCxnSpPr>
        <p:spPr>
          <a:xfrm flipH="1">
            <a:off x="8371950" y="5250907"/>
            <a:ext cx="4200" cy="435509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7AE837AD-8814-40B7-ABD9-E0B7C9D01814}"/>
              </a:ext>
            </a:extLst>
          </p:cNvPr>
          <p:cNvCxnSpPr>
            <a:cxnSpLocks/>
            <a:stCxn id="24" idx="2"/>
            <a:endCxn id="21" idx="0"/>
          </p:cNvCxnSpPr>
          <p:nvPr/>
        </p:nvCxnSpPr>
        <p:spPr>
          <a:xfrm>
            <a:off x="6108493" y="5250908"/>
            <a:ext cx="3150" cy="439361"/>
          </a:xfrm>
          <a:prstGeom prst="line">
            <a:avLst/>
          </a:prstGeom>
          <a:ln w="19050">
            <a:solidFill>
              <a:srgbClr val="B39D7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ject 6">
            <a:extLst>
              <a:ext uri="{FF2B5EF4-FFF2-40B4-BE49-F238E27FC236}">
                <a16:creationId xmlns:a16="http://schemas.microsoft.com/office/drawing/2014/main" id="{743CEFF3-9F2E-47A3-9093-93102C82061B}"/>
              </a:ext>
            </a:extLst>
          </p:cNvPr>
          <p:cNvSpPr/>
          <p:nvPr/>
        </p:nvSpPr>
        <p:spPr>
          <a:xfrm>
            <a:off x="3717421" y="655406"/>
            <a:ext cx="1204957" cy="1216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503"/>
            <a:endParaRPr sz="909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9" name="Graphic 20" descr="Meeting with solid fill">
            <a:extLst>
              <a:ext uri="{FF2B5EF4-FFF2-40B4-BE49-F238E27FC236}">
                <a16:creationId xmlns:a16="http://schemas.microsoft.com/office/drawing/2014/main" id="{324AC1C3-09C1-D2B9-CBD4-BC9AFFB215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980333" y="0"/>
            <a:ext cx="610410" cy="61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5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86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 Condensed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Мырзахметова Марал Муратовна</cp:lastModifiedBy>
  <cp:revision>76</cp:revision>
  <dcterms:created xsi:type="dcterms:W3CDTF">2022-04-22T07:53:26Z</dcterms:created>
  <dcterms:modified xsi:type="dcterms:W3CDTF">2023-02-06T08:31:04Z</dcterms:modified>
</cp:coreProperties>
</file>